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  <p:sldMasterId id="2147483749" r:id="rId2"/>
  </p:sldMasterIdLst>
  <p:sldIdLst>
    <p:sldId id="256" r:id="rId3"/>
    <p:sldId id="257" r:id="rId4"/>
    <p:sldId id="262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C401EB-25CA-4117-9872-B764CCC7FD4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91DA17-86FD-45BC-A965-AAD27683FE9E}">
      <dgm:prSet/>
      <dgm:spPr/>
      <dgm:t>
        <a:bodyPr/>
        <a:lstStyle/>
        <a:p>
          <a:r>
            <a:rPr lang="en-GB"/>
            <a:t>1. Randomly sample a subset of points</a:t>
          </a:r>
          <a:endParaRPr lang="en-US"/>
        </a:p>
      </dgm:t>
    </dgm:pt>
    <dgm:pt modelId="{CDBAC443-7EB2-44A8-8F87-2D554E220CCD}" type="parTrans" cxnId="{00B1DE1C-A507-442F-8C79-4AE29DF2C14C}">
      <dgm:prSet/>
      <dgm:spPr/>
      <dgm:t>
        <a:bodyPr/>
        <a:lstStyle/>
        <a:p>
          <a:endParaRPr lang="en-US"/>
        </a:p>
      </dgm:t>
    </dgm:pt>
    <dgm:pt modelId="{5D17F8E0-B553-4527-BDED-7E89FB558140}" type="sibTrans" cxnId="{00B1DE1C-A507-442F-8C79-4AE29DF2C14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A97A15D-FF50-4323-B556-898C29087E65}">
      <dgm:prSet/>
      <dgm:spPr/>
      <dgm:t>
        <a:bodyPr/>
        <a:lstStyle/>
        <a:p>
          <a:r>
            <a:rPr lang="en-GB"/>
            <a:t>2. Fit model to this subset</a:t>
          </a:r>
          <a:endParaRPr lang="en-US"/>
        </a:p>
      </dgm:t>
    </dgm:pt>
    <dgm:pt modelId="{0BAFC60D-9485-430A-8176-A0B0EFE3E675}" type="parTrans" cxnId="{C05EFBCD-13F2-4D72-B822-82E242E0A06D}">
      <dgm:prSet/>
      <dgm:spPr/>
      <dgm:t>
        <a:bodyPr/>
        <a:lstStyle/>
        <a:p>
          <a:endParaRPr lang="en-US"/>
        </a:p>
      </dgm:t>
    </dgm:pt>
    <dgm:pt modelId="{787E2E22-BD11-4E34-A1B1-41FBE2202ACF}" type="sibTrans" cxnId="{C05EFBCD-13F2-4D72-B822-82E242E0A06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358955F-33FD-428C-BE3B-2A46B7BF0737}">
      <dgm:prSet/>
      <dgm:spPr/>
      <dgm:t>
        <a:bodyPr/>
        <a:lstStyle/>
        <a:p>
          <a:r>
            <a:rPr lang="en-GB"/>
            <a:t>3. Compute inliers within tolerance</a:t>
          </a:r>
          <a:endParaRPr lang="en-US"/>
        </a:p>
      </dgm:t>
    </dgm:pt>
    <dgm:pt modelId="{52C92657-ECED-497B-AB33-57E3E8E353E5}" type="parTrans" cxnId="{D009B4B5-22FF-4186-A7A0-5C0A89049F3B}">
      <dgm:prSet/>
      <dgm:spPr/>
      <dgm:t>
        <a:bodyPr/>
        <a:lstStyle/>
        <a:p>
          <a:endParaRPr lang="en-US"/>
        </a:p>
      </dgm:t>
    </dgm:pt>
    <dgm:pt modelId="{45D4C092-A705-4DC2-B039-FB8DA9104409}" type="sibTrans" cxnId="{D009B4B5-22FF-4186-A7A0-5C0A89049F3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911B691-F67F-430F-9A75-55860D4524F3}">
      <dgm:prSet/>
      <dgm:spPr/>
      <dgm:t>
        <a:bodyPr/>
        <a:lstStyle/>
        <a:p>
          <a:r>
            <a:rPr lang="en-GB"/>
            <a:t>4. Repeat many times</a:t>
          </a:r>
          <a:endParaRPr lang="en-US"/>
        </a:p>
      </dgm:t>
    </dgm:pt>
    <dgm:pt modelId="{1229ED28-D7A3-4AC6-9FAA-C88CA5BF0B10}" type="parTrans" cxnId="{5324E487-E4CA-4272-ABB7-084534A6666A}">
      <dgm:prSet/>
      <dgm:spPr/>
      <dgm:t>
        <a:bodyPr/>
        <a:lstStyle/>
        <a:p>
          <a:endParaRPr lang="en-US"/>
        </a:p>
      </dgm:t>
    </dgm:pt>
    <dgm:pt modelId="{F9AF31F8-D63C-4AC2-80C0-B36E2102ED69}" type="sibTrans" cxnId="{5324E487-E4CA-4272-ABB7-084534A6666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4B81D10-8398-4BC4-B36A-E203966900E8}">
      <dgm:prSet/>
      <dgm:spPr/>
      <dgm:t>
        <a:bodyPr/>
        <a:lstStyle/>
        <a:p>
          <a:r>
            <a:rPr lang="en-GB"/>
            <a:t>5. Keep model with most inliers</a:t>
          </a:r>
          <a:endParaRPr lang="en-US"/>
        </a:p>
      </dgm:t>
    </dgm:pt>
    <dgm:pt modelId="{671F31BE-E620-47C9-B141-AE470D8AA0EA}" type="parTrans" cxnId="{21BAE0C0-A098-46BB-9954-BAC42B1F0BEA}">
      <dgm:prSet/>
      <dgm:spPr/>
      <dgm:t>
        <a:bodyPr/>
        <a:lstStyle/>
        <a:p>
          <a:endParaRPr lang="en-US"/>
        </a:p>
      </dgm:t>
    </dgm:pt>
    <dgm:pt modelId="{3F712CBD-3C43-4F6C-B97E-906FCC9A3E83}" type="sibTrans" cxnId="{21BAE0C0-A098-46BB-9954-BAC42B1F0BEA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EE0B86F-F5A4-492E-BDB4-A817C8934C35}" type="pres">
      <dgm:prSet presAssocID="{3EC401EB-25CA-4117-9872-B764CCC7FD4C}" presName="Name0" presStyleCnt="0">
        <dgm:presLayoutVars>
          <dgm:animLvl val="lvl"/>
          <dgm:resizeHandles val="exact"/>
        </dgm:presLayoutVars>
      </dgm:prSet>
      <dgm:spPr/>
    </dgm:pt>
    <dgm:pt modelId="{2EE9A175-9161-435E-B4F1-8E95EB109D63}" type="pres">
      <dgm:prSet presAssocID="{B891DA17-86FD-45BC-A965-AAD27683FE9E}" presName="compositeNode" presStyleCnt="0">
        <dgm:presLayoutVars>
          <dgm:bulletEnabled val="1"/>
        </dgm:presLayoutVars>
      </dgm:prSet>
      <dgm:spPr/>
    </dgm:pt>
    <dgm:pt modelId="{C0195756-FD36-4A5E-BE87-4B4660F3F3D8}" type="pres">
      <dgm:prSet presAssocID="{B891DA17-86FD-45BC-A965-AAD27683FE9E}" presName="bgRect" presStyleLbl="bgAccFollowNode1" presStyleIdx="0" presStyleCnt="5"/>
      <dgm:spPr/>
    </dgm:pt>
    <dgm:pt modelId="{820C9D2D-4254-4E89-A854-501432D2031A}" type="pres">
      <dgm:prSet presAssocID="{5D17F8E0-B553-4527-BDED-7E89FB558140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E3D966F-F688-4DB2-95CF-8C4AB9B4CB9F}" type="pres">
      <dgm:prSet presAssocID="{B891DA17-86FD-45BC-A965-AAD27683FE9E}" presName="bottomLine" presStyleLbl="alignNode1" presStyleIdx="1" presStyleCnt="10">
        <dgm:presLayoutVars/>
      </dgm:prSet>
      <dgm:spPr/>
    </dgm:pt>
    <dgm:pt modelId="{9576428E-562A-4479-AD03-609FF383B9AB}" type="pres">
      <dgm:prSet presAssocID="{B891DA17-86FD-45BC-A965-AAD27683FE9E}" presName="nodeText" presStyleLbl="bgAccFollowNode1" presStyleIdx="0" presStyleCnt="5">
        <dgm:presLayoutVars>
          <dgm:bulletEnabled val="1"/>
        </dgm:presLayoutVars>
      </dgm:prSet>
      <dgm:spPr/>
    </dgm:pt>
    <dgm:pt modelId="{009AA894-CCB9-40AD-AC94-F700B0013538}" type="pres">
      <dgm:prSet presAssocID="{5D17F8E0-B553-4527-BDED-7E89FB558140}" presName="sibTrans" presStyleCnt="0"/>
      <dgm:spPr/>
    </dgm:pt>
    <dgm:pt modelId="{35F9B0BC-AF21-4BB8-AE7F-E712EC5EF4F3}" type="pres">
      <dgm:prSet presAssocID="{DA97A15D-FF50-4323-B556-898C29087E65}" presName="compositeNode" presStyleCnt="0">
        <dgm:presLayoutVars>
          <dgm:bulletEnabled val="1"/>
        </dgm:presLayoutVars>
      </dgm:prSet>
      <dgm:spPr/>
    </dgm:pt>
    <dgm:pt modelId="{33718A85-2614-42CF-9336-C381DE770E5B}" type="pres">
      <dgm:prSet presAssocID="{DA97A15D-FF50-4323-B556-898C29087E65}" presName="bgRect" presStyleLbl="bgAccFollowNode1" presStyleIdx="1" presStyleCnt="5"/>
      <dgm:spPr/>
    </dgm:pt>
    <dgm:pt modelId="{5B330F5A-921B-4F27-AE65-64BB00BF6FFB}" type="pres">
      <dgm:prSet presAssocID="{787E2E22-BD11-4E34-A1B1-41FBE2202ACF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4ACE7174-8849-4A14-8051-B8FDE0560DFC}" type="pres">
      <dgm:prSet presAssocID="{DA97A15D-FF50-4323-B556-898C29087E65}" presName="bottomLine" presStyleLbl="alignNode1" presStyleIdx="3" presStyleCnt="10">
        <dgm:presLayoutVars/>
      </dgm:prSet>
      <dgm:spPr/>
    </dgm:pt>
    <dgm:pt modelId="{7C78E0E7-BE38-4E77-A701-ECCC609BE931}" type="pres">
      <dgm:prSet presAssocID="{DA97A15D-FF50-4323-B556-898C29087E65}" presName="nodeText" presStyleLbl="bgAccFollowNode1" presStyleIdx="1" presStyleCnt="5">
        <dgm:presLayoutVars>
          <dgm:bulletEnabled val="1"/>
        </dgm:presLayoutVars>
      </dgm:prSet>
      <dgm:spPr/>
    </dgm:pt>
    <dgm:pt modelId="{4491F5B3-29C0-4FA8-AF66-6E1E1B0C1B0A}" type="pres">
      <dgm:prSet presAssocID="{787E2E22-BD11-4E34-A1B1-41FBE2202ACF}" presName="sibTrans" presStyleCnt="0"/>
      <dgm:spPr/>
    </dgm:pt>
    <dgm:pt modelId="{A46FF8EF-6982-45D8-B638-AAFEFE13C9C7}" type="pres">
      <dgm:prSet presAssocID="{C358955F-33FD-428C-BE3B-2A46B7BF0737}" presName="compositeNode" presStyleCnt="0">
        <dgm:presLayoutVars>
          <dgm:bulletEnabled val="1"/>
        </dgm:presLayoutVars>
      </dgm:prSet>
      <dgm:spPr/>
    </dgm:pt>
    <dgm:pt modelId="{329634B9-302C-4D22-B78A-38A8AFA74ABE}" type="pres">
      <dgm:prSet presAssocID="{C358955F-33FD-428C-BE3B-2A46B7BF0737}" presName="bgRect" presStyleLbl="bgAccFollowNode1" presStyleIdx="2" presStyleCnt="5"/>
      <dgm:spPr/>
    </dgm:pt>
    <dgm:pt modelId="{7C95A89E-CDC0-4B76-938F-ADF6F47FB203}" type="pres">
      <dgm:prSet presAssocID="{45D4C092-A705-4DC2-B039-FB8DA910440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DF0EA9D8-2461-43B3-8F6B-FED1CB44DE48}" type="pres">
      <dgm:prSet presAssocID="{C358955F-33FD-428C-BE3B-2A46B7BF0737}" presName="bottomLine" presStyleLbl="alignNode1" presStyleIdx="5" presStyleCnt="10">
        <dgm:presLayoutVars/>
      </dgm:prSet>
      <dgm:spPr/>
    </dgm:pt>
    <dgm:pt modelId="{5A81EE19-8B7E-4880-807A-0437D0AE3946}" type="pres">
      <dgm:prSet presAssocID="{C358955F-33FD-428C-BE3B-2A46B7BF0737}" presName="nodeText" presStyleLbl="bgAccFollowNode1" presStyleIdx="2" presStyleCnt="5">
        <dgm:presLayoutVars>
          <dgm:bulletEnabled val="1"/>
        </dgm:presLayoutVars>
      </dgm:prSet>
      <dgm:spPr/>
    </dgm:pt>
    <dgm:pt modelId="{533C22E8-423E-4669-98C7-C848BE07F701}" type="pres">
      <dgm:prSet presAssocID="{45D4C092-A705-4DC2-B039-FB8DA9104409}" presName="sibTrans" presStyleCnt="0"/>
      <dgm:spPr/>
    </dgm:pt>
    <dgm:pt modelId="{4AABCC7B-037C-4774-8842-BA6B3F25B653}" type="pres">
      <dgm:prSet presAssocID="{5911B691-F67F-430F-9A75-55860D4524F3}" presName="compositeNode" presStyleCnt="0">
        <dgm:presLayoutVars>
          <dgm:bulletEnabled val="1"/>
        </dgm:presLayoutVars>
      </dgm:prSet>
      <dgm:spPr/>
    </dgm:pt>
    <dgm:pt modelId="{89288219-A614-416F-818D-6633562BED54}" type="pres">
      <dgm:prSet presAssocID="{5911B691-F67F-430F-9A75-55860D4524F3}" presName="bgRect" presStyleLbl="bgAccFollowNode1" presStyleIdx="3" presStyleCnt="5"/>
      <dgm:spPr/>
    </dgm:pt>
    <dgm:pt modelId="{615FBB7E-CA1F-4C70-B9FC-E8800D50A2F2}" type="pres">
      <dgm:prSet presAssocID="{F9AF31F8-D63C-4AC2-80C0-B36E2102ED69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DEF6040-8A0C-446E-9109-D3C9B20B76D0}" type="pres">
      <dgm:prSet presAssocID="{5911B691-F67F-430F-9A75-55860D4524F3}" presName="bottomLine" presStyleLbl="alignNode1" presStyleIdx="7" presStyleCnt="10">
        <dgm:presLayoutVars/>
      </dgm:prSet>
      <dgm:spPr/>
    </dgm:pt>
    <dgm:pt modelId="{DE48DBAE-775B-46FC-9928-C58B328EE618}" type="pres">
      <dgm:prSet presAssocID="{5911B691-F67F-430F-9A75-55860D4524F3}" presName="nodeText" presStyleLbl="bgAccFollowNode1" presStyleIdx="3" presStyleCnt="5">
        <dgm:presLayoutVars>
          <dgm:bulletEnabled val="1"/>
        </dgm:presLayoutVars>
      </dgm:prSet>
      <dgm:spPr/>
    </dgm:pt>
    <dgm:pt modelId="{78D4F25D-F09B-40F9-914E-7AFC6AF4F675}" type="pres">
      <dgm:prSet presAssocID="{F9AF31F8-D63C-4AC2-80C0-B36E2102ED69}" presName="sibTrans" presStyleCnt="0"/>
      <dgm:spPr/>
    </dgm:pt>
    <dgm:pt modelId="{D06F1E16-44BE-4133-B78F-75BF397A780F}" type="pres">
      <dgm:prSet presAssocID="{74B81D10-8398-4BC4-B36A-E203966900E8}" presName="compositeNode" presStyleCnt="0">
        <dgm:presLayoutVars>
          <dgm:bulletEnabled val="1"/>
        </dgm:presLayoutVars>
      </dgm:prSet>
      <dgm:spPr/>
    </dgm:pt>
    <dgm:pt modelId="{034F5B44-8F85-40E2-AC4A-75DCB6AD6DA1}" type="pres">
      <dgm:prSet presAssocID="{74B81D10-8398-4BC4-B36A-E203966900E8}" presName="bgRect" presStyleLbl="bgAccFollowNode1" presStyleIdx="4" presStyleCnt="5"/>
      <dgm:spPr/>
    </dgm:pt>
    <dgm:pt modelId="{6CAAD0B0-F35A-4089-A786-627688BD9FAB}" type="pres">
      <dgm:prSet presAssocID="{3F712CBD-3C43-4F6C-B97E-906FCC9A3E83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25A3947-54B3-4043-958D-BD6CDA02F3DD}" type="pres">
      <dgm:prSet presAssocID="{74B81D10-8398-4BC4-B36A-E203966900E8}" presName="bottomLine" presStyleLbl="alignNode1" presStyleIdx="9" presStyleCnt="10">
        <dgm:presLayoutVars/>
      </dgm:prSet>
      <dgm:spPr/>
    </dgm:pt>
    <dgm:pt modelId="{31A60F67-C710-4A54-8CCB-867D0A8BA5B2}" type="pres">
      <dgm:prSet presAssocID="{74B81D10-8398-4BC4-B36A-E203966900E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00B1DE1C-A507-442F-8C79-4AE29DF2C14C}" srcId="{3EC401EB-25CA-4117-9872-B764CCC7FD4C}" destId="{B891DA17-86FD-45BC-A965-AAD27683FE9E}" srcOrd="0" destOrd="0" parTransId="{CDBAC443-7EB2-44A8-8F87-2D554E220CCD}" sibTransId="{5D17F8E0-B553-4527-BDED-7E89FB558140}"/>
    <dgm:cxn modelId="{D66A2C22-4E5F-4FDE-9B26-6282AF37FF85}" type="presOf" srcId="{B891DA17-86FD-45BC-A965-AAD27683FE9E}" destId="{C0195756-FD36-4A5E-BE87-4B4660F3F3D8}" srcOrd="0" destOrd="0" presId="urn:microsoft.com/office/officeart/2016/7/layout/BasicLinearProcessNumbered"/>
    <dgm:cxn modelId="{773D6B2B-6B96-4A48-A8B4-FCCA53320AF0}" type="presOf" srcId="{C358955F-33FD-428C-BE3B-2A46B7BF0737}" destId="{329634B9-302C-4D22-B78A-38A8AFA74ABE}" srcOrd="0" destOrd="0" presId="urn:microsoft.com/office/officeart/2016/7/layout/BasicLinearProcessNumbered"/>
    <dgm:cxn modelId="{99C0572C-790C-4AD8-BCA8-94D6F80CFB1F}" type="presOf" srcId="{B891DA17-86FD-45BC-A965-AAD27683FE9E}" destId="{9576428E-562A-4479-AD03-609FF383B9AB}" srcOrd="1" destOrd="0" presId="urn:microsoft.com/office/officeart/2016/7/layout/BasicLinearProcessNumbered"/>
    <dgm:cxn modelId="{8CEA3730-73A1-4D18-B3CD-32F1A4371A68}" type="presOf" srcId="{787E2E22-BD11-4E34-A1B1-41FBE2202ACF}" destId="{5B330F5A-921B-4F27-AE65-64BB00BF6FFB}" srcOrd="0" destOrd="0" presId="urn:microsoft.com/office/officeart/2016/7/layout/BasicLinearProcessNumbered"/>
    <dgm:cxn modelId="{6C08B43F-55A6-44F6-B6FA-AA833C5DDACD}" type="presOf" srcId="{DA97A15D-FF50-4323-B556-898C29087E65}" destId="{33718A85-2614-42CF-9336-C381DE770E5B}" srcOrd="0" destOrd="0" presId="urn:microsoft.com/office/officeart/2016/7/layout/BasicLinearProcessNumbered"/>
    <dgm:cxn modelId="{3B461E43-D954-4788-80D1-BCB3AEEBA00C}" type="presOf" srcId="{3EC401EB-25CA-4117-9872-B764CCC7FD4C}" destId="{9EE0B86F-F5A4-492E-BDB4-A817C8934C35}" srcOrd="0" destOrd="0" presId="urn:microsoft.com/office/officeart/2016/7/layout/BasicLinearProcessNumbered"/>
    <dgm:cxn modelId="{ADF45B4B-9448-49E8-A123-01555BAECEC7}" type="presOf" srcId="{5D17F8E0-B553-4527-BDED-7E89FB558140}" destId="{820C9D2D-4254-4E89-A854-501432D2031A}" srcOrd="0" destOrd="0" presId="urn:microsoft.com/office/officeart/2016/7/layout/BasicLinearProcessNumbered"/>
    <dgm:cxn modelId="{C1DCAE6B-99D5-47C6-8CA2-55E8BA53823B}" type="presOf" srcId="{45D4C092-A705-4DC2-B039-FB8DA9104409}" destId="{7C95A89E-CDC0-4B76-938F-ADF6F47FB203}" srcOrd="0" destOrd="0" presId="urn:microsoft.com/office/officeart/2016/7/layout/BasicLinearProcessNumbered"/>
    <dgm:cxn modelId="{4FC2694D-745E-4E74-80A6-C4E0B96C204C}" type="presOf" srcId="{74B81D10-8398-4BC4-B36A-E203966900E8}" destId="{034F5B44-8F85-40E2-AC4A-75DCB6AD6DA1}" srcOrd="0" destOrd="0" presId="urn:microsoft.com/office/officeart/2016/7/layout/BasicLinearProcessNumbered"/>
    <dgm:cxn modelId="{8E32504E-D9A5-4CB8-80E2-A6EF7A706A40}" type="presOf" srcId="{3F712CBD-3C43-4F6C-B97E-906FCC9A3E83}" destId="{6CAAD0B0-F35A-4089-A786-627688BD9FAB}" srcOrd="0" destOrd="0" presId="urn:microsoft.com/office/officeart/2016/7/layout/BasicLinearProcessNumbered"/>
    <dgm:cxn modelId="{96CF8E51-7EF8-4B4B-B46A-74F0697B815C}" type="presOf" srcId="{5911B691-F67F-430F-9A75-55860D4524F3}" destId="{89288219-A614-416F-818D-6633562BED54}" srcOrd="0" destOrd="0" presId="urn:microsoft.com/office/officeart/2016/7/layout/BasicLinearProcessNumbered"/>
    <dgm:cxn modelId="{22573D72-79C1-4492-894E-4E3162FF82BC}" type="presOf" srcId="{DA97A15D-FF50-4323-B556-898C29087E65}" destId="{7C78E0E7-BE38-4E77-A701-ECCC609BE931}" srcOrd="1" destOrd="0" presId="urn:microsoft.com/office/officeart/2016/7/layout/BasicLinearProcessNumbered"/>
    <dgm:cxn modelId="{5324E487-E4CA-4272-ABB7-084534A6666A}" srcId="{3EC401EB-25CA-4117-9872-B764CCC7FD4C}" destId="{5911B691-F67F-430F-9A75-55860D4524F3}" srcOrd="3" destOrd="0" parTransId="{1229ED28-D7A3-4AC6-9FAA-C88CA5BF0B10}" sibTransId="{F9AF31F8-D63C-4AC2-80C0-B36E2102ED69}"/>
    <dgm:cxn modelId="{2AC09A92-6A60-46EB-9036-9C9505C3F0F1}" type="presOf" srcId="{74B81D10-8398-4BC4-B36A-E203966900E8}" destId="{31A60F67-C710-4A54-8CCB-867D0A8BA5B2}" srcOrd="1" destOrd="0" presId="urn:microsoft.com/office/officeart/2016/7/layout/BasicLinearProcessNumbered"/>
    <dgm:cxn modelId="{C6ADABB0-43A8-469D-A85B-77A21270102B}" type="presOf" srcId="{C358955F-33FD-428C-BE3B-2A46B7BF0737}" destId="{5A81EE19-8B7E-4880-807A-0437D0AE3946}" srcOrd="1" destOrd="0" presId="urn:microsoft.com/office/officeart/2016/7/layout/BasicLinearProcessNumbered"/>
    <dgm:cxn modelId="{D009B4B5-22FF-4186-A7A0-5C0A89049F3B}" srcId="{3EC401EB-25CA-4117-9872-B764CCC7FD4C}" destId="{C358955F-33FD-428C-BE3B-2A46B7BF0737}" srcOrd="2" destOrd="0" parTransId="{52C92657-ECED-497B-AB33-57E3E8E353E5}" sibTransId="{45D4C092-A705-4DC2-B039-FB8DA9104409}"/>
    <dgm:cxn modelId="{5F2EAEB8-2832-4B7F-904B-3EE8EBA2F8F9}" type="presOf" srcId="{F9AF31F8-D63C-4AC2-80C0-B36E2102ED69}" destId="{615FBB7E-CA1F-4C70-B9FC-E8800D50A2F2}" srcOrd="0" destOrd="0" presId="urn:microsoft.com/office/officeart/2016/7/layout/BasicLinearProcessNumbered"/>
    <dgm:cxn modelId="{21BAE0C0-A098-46BB-9954-BAC42B1F0BEA}" srcId="{3EC401EB-25CA-4117-9872-B764CCC7FD4C}" destId="{74B81D10-8398-4BC4-B36A-E203966900E8}" srcOrd="4" destOrd="0" parTransId="{671F31BE-E620-47C9-B141-AE470D8AA0EA}" sibTransId="{3F712CBD-3C43-4F6C-B97E-906FCC9A3E83}"/>
    <dgm:cxn modelId="{C05EFBCD-13F2-4D72-B822-82E242E0A06D}" srcId="{3EC401EB-25CA-4117-9872-B764CCC7FD4C}" destId="{DA97A15D-FF50-4323-B556-898C29087E65}" srcOrd="1" destOrd="0" parTransId="{0BAFC60D-9485-430A-8176-A0B0EFE3E675}" sibTransId="{787E2E22-BD11-4E34-A1B1-41FBE2202ACF}"/>
    <dgm:cxn modelId="{4C0BCBED-94AF-40A1-AC0E-88FE59BC2E8E}" type="presOf" srcId="{5911B691-F67F-430F-9A75-55860D4524F3}" destId="{DE48DBAE-775B-46FC-9928-C58B328EE618}" srcOrd="1" destOrd="0" presId="urn:microsoft.com/office/officeart/2016/7/layout/BasicLinearProcessNumbered"/>
    <dgm:cxn modelId="{6DB5EDC8-CDF2-4F87-8DAB-2A930D50EA5E}" type="presParOf" srcId="{9EE0B86F-F5A4-492E-BDB4-A817C8934C35}" destId="{2EE9A175-9161-435E-B4F1-8E95EB109D63}" srcOrd="0" destOrd="0" presId="urn:microsoft.com/office/officeart/2016/7/layout/BasicLinearProcessNumbered"/>
    <dgm:cxn modelId="{E02F72E5-5134-4446-A5A2-28FC1A867A55}" type="presParOf" srcId="{2EE9A175-9161-435E-B4F1-8E95EB109D63}" destId="{C0195756-FD36-4A5E-BE87-4B4660F3F3D8}" srcOrd="0" destOrd="0" presId="urn:microsoft.com/office/officeart/2016/7/layout/BasicLinearProcessNumbered"/>
    <dgm:cxn modelId="{78D90AD3-7638-4058-A3DB-C8F3537796FE}" type="presParOf" srcId="{2EE9A175-9161-435E-B4F1-8E95EB109D63}" destId="{820C9D2D-4254-4E89-A854-501432D2031A}" srcOrd="1" destOrd="0" presId="urn:microsoft.com/office/officeart/2016/7/layout/BasicLinearProcessNumbered"/>
    <dgm:cxn modelId="{1D8E1A89-E05C-4BC0-8C5F-A339370B0D59}" type="presParOf" srcId="{2EE9A175-9161-435E-B4F1-8E95EB109D63}" destId="{FE3D966F-F688-4DB2-95CF-8C4AB9B4CB9F}" srcOrd="2" destOrd="0" presId="urn:microsoft.com/office/officeart/2016/7/layout/BasicLinearProcessNumbered"/>
    <dgm:cxn modelId="{C9B6D370-F636-4BED-B40C-539D8962D06C}" type="presParOf" srcId="{2EE9A175-9161-435E-B4F1-8E95EB109D63}" destId="{9576428E-562A-4479-AD03-609FF383B9AB}" srcOrd="3" destOrd="0" presId="urn:microsoft.com/office/officeart/2016/7/layout/BasicLinearProcessNumbered"/>
    <dgm:cxn modelId="{95CE2927-8E76-4D3D-B53A-131856248497}" type="presParOf" srcId="{9EE0B86F-F5A4-492E-BDB4-A817C8934C35}" destId="{009AA894-CCB9-40AD-AC94-F700B0013538}" srcOrd="1" destOrd="0" presId="urn:microsoft.com/office/officeart/2016/7/layout/BasicLinearProcessNumbered"/>
    <dgm:cxn modelId="{C3BA1D74-0749-451C-A3F7-E92CCC46EE03}" type="presParOf" srcId="{9EE0B86F-F5A4-492E-BDB4-A817C8934C35}" destId="{35F9B0BC-AF21-4BB8-AE7F-E712EC5EF4F3}" srcOrd="2" destOrd="0" presId="urn:microsoft.com/office/officeart/2016/7/layout/BasicLinearProcessNumbered"/>
    <dgm:cxn modelId="{C0EEB8C9-AF67-4E7E-AC27-DB85EE28E907}" type="presParOf" srcId="{35F9B0BC-AF21-4BB8-AE7F-E712EC5EF4F3}" destId="{33718A85-2614-42CF-9336-C381DE770E5B}" srcOrd="0" destOrd="0" presId="urn:microsoft.com/office/officeart/2016/7/layout/BasicLinearProcessNumbered"/>
    <dgm:cxn modelId="{C34A5D71-4A7D-4E62-A13C-FBAAFBB23624}" type="presParOf" srcId="{35F9B0BC-AF21-4BB8-AE7F-E712EC5EF4F3}" destId="{5B330F5A-921B-4F27-AE65-64BB00BF6FFB}" srcOrd="1" destOrd="0" presId="urn:microsoft.com/office/officeart/2016/7/layout/BasicLinearProcessNumbered"/>
    <dgm:cxn modelId="{DC279A02-CAB6-475E-9AF3-A101DA1301F0}" type="presParOf" srcId="{35F9B0BC-AF21-4BB8-AE7F-E712EC5EF4F3}" destId="{4ACE7174-8849-4A14-8051-B8FDE0560DFC}" srcOrd="2" destOrd="0" presId="urn:microsoft.com/office/officeart/2016/7/layout/BasicLinearProcessNumbered"/>
    <dgm:cxn modelId="{A1B1C0D2-009F-40BE-AD52-9041B63D4843}" type="presParOf" srcId="{35F9B0BC-AF21-4BB8-AE7F-E712EC5EF4F3}" destId="{7C78E0E7-BE38-4E77-A701-ECCC609BE931}" srcOrd="3" destOrd="0" presId="urn:microsoft.com/office/officeart/2016/7/layout/BasicLinearProcessNumbered"/>
    <dgm:cxn modelId="{B05B9807-C22E-421C-A92B-A0ACFAAA46B1}" type="presParOf" srcId="{9EE0B86F-F5A4-492E-BDB4-A817C8934C35}" destId="{4491F5B3-29C0-4FA8-AF66-6E1E1B0C1B0A}" srcOrd="3" destOrd="0" presId="urn:microsoft.com/office/officeart/2016/7/layout/BasicLinearProcessNumbered"/>
    <dgm:cxn modelId="{0692A945-C844-473C-99E0-D6B196034C84}" type="presParOf" srcId="{9EE0B86F-F5A4-492E-BDB4-A817C8934C35}" destId="{A46FF8EF-6982-45D8-B638-AAFEFE13C9C7}" srcOrd="4" destOrd="0" presId="urn:microsoft.com/office/officeart/2016/7/layout/BasicLinearProcessNumbered"/>
    <dgm:cxn modelId="{69A7AD80-A762-4E2D-B779-DF7BDA692456}" type="presParOf" srcId="{A46FF8EF-6982-45D8-B638-AAFEFE13C9C7}" destId="{329634B9-302C-4D22-B78A-38A8AFA74ABE}" srcOrd="0" destOrd="0" presId="urn:microsoft.com/office/officeart/2016/7/layout/BasicLinearProcessNumbered"/>
    <dgm:cxn modelId="{A1FB3C62-0A1B-4CED-9C43-E07918807569}" type="presParOf" srcId="{A46FF8EF-6982-45D8-B638-AAFEFE13C9C7}" destId="{7C95A89E-CDC0-4B76-938F-ADF6F47FB203}" srcOrd="1" destOrd="0" presId="urn:microsoft.com/office/officeart/2016/7/layout/BasicLinearProcessNumbered"/>
    <dgm:cxn modelId="{F7917A98-30ED-41F8-8161-173629584D1B}" type="presParOf" srcId="{A46FF8EF-6982-45D8-B638-AAFEFE13C9C7}" destId="{DF0EA9D8-2461-43B3-8F6B-FED1CB44DE48}" srcOrd="2" destOrd="0" presId="urn:microsoft.com/office/officeart/2016/7/layout/BasicLinearProcessNumbered"/>
    <dgm:cxn modelId="{94CFA58D-1697-4A16-9F52-397A0785FFCD}" type="presParOf" srcId="{A46FF8EF-6982-45D8-B638-AAFEFE13C9C7}" destId="{5A81EE19-8B7E-4880-807A-0437D0AE3946}" srcOrd="3" destOrd="0" presId="urn:microsoft.com/office/officeart/2016/7/layout/BasicLinearProcessNumbered"/>
    <dgm:cxn modelId="{2A61EA80-EA92-4944-B025-0EF129767C06}" type="presParOf" srcId="{9EE0B86F-F5A4-492E-BDB4-A817C8934C35}" destId="{533C22E8-423E-4669-98C7-C848BE07F701}" srcOrd="5" destOrd="0" presId="urn:microsoft.com/office/officeart/2016/7/layout/BasicLinearProcessNumbered"/>
    <dgm:cxn modelId="{229F18EA-68AB-4FD1-9262-F59DF74C2D99}" type="presParOf" srcId="{9EE0B86F-F5A4-492E-BDB4-A817C8934C35}" destId="{4AABCC7B-037C-4774-8842-BA6B3F25B653}" srcOrd="6" destOrd="0" presId="urn:microsoft.com/office/officeart/2016/7/layout/BasicLinearProcessNumbered"/>
    <dgm:cxn modelId="{0A4103D8-2944-4EBE-8523-A3D763F79CCB}" type="presParOf" srcId="{4AABCC7B-037C-4774-8842-BA6B3F25B653}" destId="{89288219-A614-416F-818D-6633562BED54}" srcOrd="0" destOrd="0" presId="urn:microsoft.com/office/officeart/2016/7/layout/BasicLinearProcessNumbered"/>
    <dgm:cxn modelId="{749F5F98-4BE4-42C8-B9BD-A2BDFC189C95}" type="presParOf" srcId="{4AABCC7B-037C-4774-8842-BA6B3F25B653}" destId="{615FBB7E-CA1F-4C70-B9FC-E8800D50A2F2}" srcOrd="1" destOrd="0" presId="urn:microsoft.com/office/officeart/2016/7/layout/BasicLinearProcessNumbered"/>
    <dgm:cxn modelId="{CA7F6BD8-8451-4A6C-9E91-B5FC0979F48C}" type="presParOf" srcId="{4AABCC7B-037C-4774-8842-BA6B3F25B653}" destId="{7DEF6040-8A0C-446E-9109-D3C9B20B76D0}" srcOrd="2" destOrd="0" presId="urn:microsoft.com/office/officeart/2016/7/layout/BasicLinearProcessNumbered"/>
    <dgm:cxn modelId="{3F657800-94FC-4533-B94E-C5CCDB5DB660}" type="presParOf" srcId="{4AABCC7B-037C-4774-8842-BA6B3F25B653}" destId="{DE48DBAE-775B-46FC-9928-C58B328EE618}" srcOrd="3" destOrd="0" presId="urn:microsoft.com/office/officeart/2016/7/layout/BasicLinearProcessNumbered"/>
    <dgm:cxn modelId="{FAE05D00-3BB7-46CC-A5DD-8F0F61143BB6}" type="presParOf" srcId="{9EE0B86F-F5A4-492E-BDB4-A817C8934C35}" destId="{78D4F25D-F09B-40F9-914E-7AFC6AF4F675}" srcOrd="7" destOrd="0" presId="urn:microsoft.com/office/officeart/2016/7/layout/BasicLinearProcessNumbered"/>
    <dgm:cxn modelId="{170EF83A-8727-419C-8876-502A8BE2DC15}" type="presParOf" srcId="{9EE0B86F-F5A4-492E-BDB4-A817C8934C35}" destId="{D06F1E16-44BE-4133-B78F-75BF397A780F}" srcOrd="8" destOrd="0" presId="urn:microsoft.com/office/officeart/2016/7/layout/BasicLinearProcessNumbered"/>
    <dgm:cxn modelId="{5782ACCF-795E-4177-BCA0-4E44F3E6EC41}" type="presParOf" srcId="{D06F1E16-44BE-4133-B78F-75BF397A780F}" destId="{034F5B44-8F85-40E2-AC4A-75DCB6AD6DA1}" srcOrd="0" destOrd="0" presId="urn:microsoft.com/office/officeart/2016/7/layout/BasicLinearProcessNumbered"/>
    <dgm:cxn modelId="{9129573F-A52E-452A-8554-CAB71D786380}" type="presParOf" srcId="{D06F1E16-44BE-4133-B78F-75BF397A780F}" destId="{6CAAD0B0-F35A-4089-A786-627688BD9FAB}" srcOrd="1" destOrd="0" presId="urn:microsoft.com/office/officeart/2016/7/layout/BasicLinearProcessNumbered"/>
    <dgm:cxn modelId="{B9DA0D54-FE68-4AB8-B1C4-42A47FD5F175}" type="presParOf" srcId="{D06F1E16-44BE-4133-B78F-75BF397A780F}" destId="{E25A3947-54B3-4043-958D-BD6CDA02F3DD}" srcOrd="2" destOrd="0" presId="urn:microsoft.com/office/officeart/2016/7/layout/BasicLinearProcessNumbered"/>
    <dgm:cxn modelId="{039A2A9E-7AFC-4CDA-90C7-A23C5BBD8982}" type="presParOf" srcId="{D06F1E16-44BE-4133-B78F-75BF397A780F}" destId="{31A60F67-C710-4A54-8CCB-867D0A8BA5B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95756-FD36-4A5E-BE87-4B4660F3F3D8}">
      <dsp:nvSpPr>
        <dsp:cNvPr id="0" name=""/>
        <dsp:cNvSpPr/>
      </dsp:nvSpPr>
      <dsp:spPr>
        <a:xfrm>
          <a:off x="2695" y="1154215"/>
          <a:ext cx="1459501" cy="20433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330200" rIns="11378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1. Randomly sample a subset of points</a:t>
          </a:r>
          <a:endParaRPr lang="en-US" sz="1200" kern="1200"/>
        </a:p>
      </dsp:txBody>
      <dsp:txXfrm>
        <a:off x="2695" y="1930670"/>
        <a:ext cx="1459501" cy="1225981"/>
      </dsp:txXfrm>
    </dsp:sp>
    <dsp:sp modelId="{820C9D2D-4254-4E89-A854-501432D2031A}">
      <dsp:nvSpPr>
        <dsp:cNvPr id="0" name=""/>
        <dsp:cNvSpPr/>
      </dsp:nvSpPr>
      <dsp:spPr>
        <a:xfrm>
          <a:off x="425951" y="1358546"/>
          <a:ext cx="612990" cy="612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91" tIns="12700" rIns="4779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515721" y="1448316"/>
        <a:ext cx="433450" cy="433450"/>
      </dsp:txXfrm>
    </dsp:sp>
    <dsp:sp modelId="{FE3D966F-F688-4DB2-95CF-8C4AB9B4CB9F}">
      <dsp:nvSpPr>
        <dsp:cNvPr id="0" name=""/>
        <dsp:cNvSpPr/>
      </dsp:nvSpPr>
      <dsp:spPr>
        <a:xfrm>
          <a:off x="2695" y="3197446"/>
          <a:ext cx="14595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8A85-2614-42CF-9336-C381DE770E5B}">
      <dsp:nvSpPr>
        <dsp:cNvPr id="0" name=""/>
        <dsp:cNvSpPr/>
      </dsp:nvSpPr>
      <dsp:spPr>
        <a:xfrm>
          <a:off x="1608147" y="1154215"/>
          <a:ext cx="1459501" cy="20433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330200" rIns="11378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2. Fit model to this subset</a:t>
          </a:r>
          <a:endParaRPr lang="en-US" sz="1200" kern="1200"/>
        </a:p>
      </dsp:txBody>
      <dsp:txXfrm>
        <a:off x="1608147" y="1930670"/>
        <a:ext cx="1459501" cy="1225981"/>
      </dsp:txXfrm>
    </dsp:sp>
    <dsp:sp modelId="{5B330F5A-921B-4F27-AE65-64BB00BF6FFB}">
      <dsp:nvSpPr>
        <dsp:cNvPr id="0" name=""/>
        <dsp:cNvSpPr/>
      </dsp:nvSpPr>
      <dsp:spPr>
        <a:xfrm>
          <a:off x="2031402" y="1358546"/>
          <a:ext cx="612990" cy="612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91" tIns="12700" rIns="4779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121172" y="1448316"/>
        <a:ext cx="433450" cy="433450"/>
      </dsp:txXfrm>
    </dsp:sp>
    <dsp:sp modelId="{4ACE7174-8849-4A14-8051-B8FDE0560DFC}">
      <dsp:nvSpPr>
        <dsp:cNvPr id="0" name=""/>
        <dsp:cNvSpPr/>
      </dsp:nvSpPr>
      <dsp:spPr>
        <a:xfrm>
          <a:off x="1608147" y="3197446"/>
          <a:ext cx="14595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634B9-302C-4D22-B78A-38A8AFA74ABE}">
      <dsp:nvSpPr>
        <dsp:cNvPr id="0" name=""/>
        <dsp:cNvSpPr/>
      </dsp:nvSpPr>
      <dsp:spPr>
        <a:xfrm>
          <a:off x="3213599" y="1154215"/>
          <a:ext cx="1459501" cy="20433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330200" rIns="11378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3. Compute inliers within tolerance</a:t>
          </a:r>
          <a:endParaRPr lang="en-US" sz="1200" kern="1200"/>
        </a:p>
      </dsp:txBody>
      <dsp:txXfrm>
        <a:off x="3213599" y="1930670"/>
        <a:ext cx="1459501" cy="1225981"/>
      </dsp:txXfrm>
    </dsp:sp>
    <dsp:sp modelId="{7C95A89E-CDC0-4B76-938F-ADF6F47FB203}">
      <dsp:nvSpPr>
        <dsp:cNvPr id="0" name=""/>
        <dsp:cNvSpPr/>
      </dsp:nvSpPr>
      <dsp:spPr>
        <a:xfrm>
          <a:off x="3636854" y="1358546"/>
          <a:ext cx="612990" cy="612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91" tIns="12700" rIns="4779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726624" y="1448316"/>
        <a:ext cx="433450" cy="433450"/>
      </dsp:txXfrm>
    </dsp:sp>
    <dsp:sp modelId="{DF0EA9D8-2461-43B3-8F6B-FED1CB44DE48}">
      <dsp:nvSpPr>
        <dsp:cNvPr id="0" name=""/>
        <dsp:cNvSpPr/>
      </dsp:nvSpPr>
      <dsp:spPr>
        <a:xfrm>
          <a:off x="3213599" y="3197446"/>
          <a:ext cx="14595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88219-A614-416F-818D-6633562BED54}">
      <dsp:nvSpPr>
        <dsp:cNvPr id="0" name=""/>
        <dsp:cNvSpPr/>
      </dsp:nvSpPr>
      <dsp:spPr>
        <a:xfrm>
          <a:off x="4819050" y="1154215"/>
          <a:ext cx="1459501" cy="20433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330200" rIns="11378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4. Repeat many times</a:t>
          </a:r>
          <a:endParaRPr lang="en-US" sz="1200" kern="1200"/>
        </a:p>
      </dsp:txBody>
      <dsp:txXfrm>
        <a:off x="4819050" y="1930670"/>
        <a:ext cx="1459501" cy="1225981"/>
      </dsp:txXfrm>
    </dsp:sp>
    <dsp:sp modelId="{615FBB7E-CA1F-4C70-B9FC-E8800D50A2F2}">
      <dsp:nvSpPr>
        <dsp:cNvPr id="0" name=""/>
        <dsp:cNvSpPr/>
      </dsp:nvSpPr>
      <dsp:spPr>
        <a:xfrm>
          <a:off x="5242306" y="1358546"/>
          <a:ext cx="612990" cy="612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91" tIns="12700" rIns="4779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332076" y="1448316"/>
        <a:ext cx="433450" cy="433450"/>
      </dsp:txXfrm>
    </dsp:sp>
    <dsp:sp modelId="{7DEF6040-8A0C-446E-9109-D3C9B20B76D0}">
      <dsp:nvSpPr>
        <dsp:cNvPr id="0" name=""/>
        <dsp:cNvSpPr/>
      </dsp:nvSpPr>
      <dsp:spPr>
        <a:xfrm>
          <a:off x="4819050" y="3197446"/>
          <a:ext cx="14595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5B44-8F85-40E2-AC4A-75DCB6AD6DA1}">
      <dsp:nvSpPr>
        <dsp:cNvPr id="0" name=""/>
        <dsp:cNvSpPr/>
      </dsp:nvSpPr>
      <dsp:spPr>
        <a:xfrm>
          <a:off x="6424502" y="1154215"/>
          <a:ext cx="1459501" cy="20433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330200" rIns="11378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5. Keep model with most inliers</a:t>
          </a:r>
          <a:endParaRPr lang="en-US" sz="1200" kern="1200"/>
        </a:p>
      </dsp:txBody>
      <dsp:txXfrm>
        <a:off x="6424502" y="1930670"/>
        <a:ext cx="1459501" cy="1225981"/>
      </dsp:txXfrm>
    </dsp:sp>
    <dsp:sp modelId="{6CAAD0B0-F35A-4089-A786-627688BD9FAB}">
      <dsp:nvSpPr>
        <dsp:cNvPr id="0" name=""/>
        <dsp:cNvSpPr/>
      </dsp:nvSpPr>
      <dsp:spPr>
        <a:xfrm>
          <a:off x="6847758" y="1358546"/>
          <a:ext cx="612990" cy="612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91" tIns="12700" rIns="4779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937528" y="1448316"/>
        <a:ext cx="433450" cy="433450"/>
      </dsp:txXfrm>
    </dsp:sp>
    <dsp:sp modelId="{E25A3947-54B3-4043-958D-BD6CDA02F3DD}">
      <dsp:nvSpPr>
        <dsp:cNvPr id="0" name=""/>
        <dsp:cNvSpPr/>
      </dsp:nvSpPr>
      <dsp:spPr>
        <a:xfrm>
          <a:off x="6424502" y="3197446"/>
          <a:ext cx="14595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2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_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id="{D7E5C575-8255-8250-7D4D-2BD5FDAA9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Google Shape;24;p23">
            <a:extLst>
              <a:ext uri="{FF2B5EF4-FFF2-40B4-BE49-F238E27FC236}">
                <a16:creationId xmlns:a16="http://schemas.microsoft.com/office/drawing/2014/main" id="{83442771-4945-4956-FDAB-A1D7685C7D38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7529" y="3086100"/>
            <a:ext cx="44075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t>Course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20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ck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BBB158B-36B2-64B6-B4D2-6D3F8DCF1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A person sitting at a desk&#10;&#10;Description automatically generated">
            <a:extLst>
              <a:ext uri="{FF2B5EF4-FFF2-40B4-BE49-F238E27FC236}">
                <a16:creationId xmlns:a16="http://schemas.microsoft.com/office/drawing/2014/main" id="{395471E9-EFB1-C3EB-472B-8750AE2D2E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6" y="2288165"/>
            <a:ext cx="3753962" cy="2281670"/>
          </a:xfrm>
          <a:prstGeom prst="rect">
            <a:avLst/>
          </a:prstGeom>
        </p:spPr>
      </p:pic>
      <p:sp>
        <p:nvSpPr>
          <p:cNvPr id="5" name="Google Shape;60;p31">
            <a:extLst>
              <a:ext uri="{FF2B5EF4-FFF2-40B4-BE49-F238E27FC236}">
                <a16:creationId xmlns:a16="http://schemas.microsoft.com/office/drawing/2014/main" id="{D2A4E7B2-E3C1-9824-CEEB-4AEE636D905E}"/>
              </a:ext>
            </a:extLst>
          </p:cNvPr>
          <p:cNvSpPr>
            <a:spLocks/>
          </p:cNvSpPr>
          <p:nvPr/>
        </p:nvSpPr>
        <p:spPr>
          <a:xfrm>
            <a:off x="2451658" y="210503"/>
            <a:ext cx="4240686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algn="ctr"/>
            <a:r>
              <a:rPr lang="en-IN" sz="1575" b="1">
                <a:solidFill>
                  <a:schemeClr val="tx1">
                    <a:lumMod val="75000"/>
                    <a:lumOff val="25000"/>
                  </a:schemeClr>
                </a:solidFill>
              </a:rPr>
              <a:t>Quick Check</a:t>
            </a:r>
          </a:p>
        </p:txBody>
      </p:sp>
      <p:sp>
        <p:nvSpPr>
          <p:cNvPr id="6" name="Google Shape;24;p23">
            <a:extLst>
              <a:ext uri="{FF2B5EF4-FFF2-40B4-BE49-F238E27FC236}">
                <a16:creationId xmlns:a16="http://schemas.microsoft.com/office/drawing/2014/main" id="{90437A0F-C809-5B12-40C3-17F310F89B5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572000" y="2528888"/>
            <a:ext cx="4114800" cy="1176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192375" lvl="0" indent="-192375" algn="l">
              <a:lnSpc>
                <a:spcPct val="114000"/>
              </a:lnSpc>
              <a:spcBef>
                <a:spcPts val="563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ts val="2200"/>
              <a:buFont typeface="+mj-lt"/>
              <a:buAutoNum type="alphaU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192881" algn="l">
              <a:lnSpc>
                <a:spcPct val="114000"/>
              </a:lnSpc>
              <a:spcBef>
                <a:spcPts val="281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771525" lvl="2" indent="-192881" algn="l">
              <a:lnSpc>
                <a:spcPct val="114000"/>
              </a:lnSpc>
              <a:spcBef>
                <a:spcPts val="281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IN"/>
              <a:t>Option 1</a:t>
            </a:r>
          </a:p>
          <a:p>
            <a:r>
              <a:rPr lang="en-IN"/>
              <a:t>Option 2</a:t>
            </a:r>
          </a:p>
          <a:p>
            <a:r>
              <a:rPr lang="en-IN"/>
              <a:t>Option 3</a:t>
            </a:r>
          </a:p>
          <a:p>
            <a:r>
              <a:rPr lang="en-IN"/>
              <a:t>Option 4</a:t>
            </a:r>
            <a:endParaRPr/>
          </a:p>
        </p:txBody>
      </p:sp>
      <p:sp>
        <p:nvSpPr>
          <p:cNvPr id="7" name="Google Shape;24;p23">
            <a:extLst>
              <a:ext uri="{FF2B5EF4-FFF2-40B4-BE49-F238E27FC236}">
                <a16:creationId xmlns:a16="http://schemas.microsoft.com/office/drawing/2014/main" id="{E800E953-2F91-EE49-61CC-4E1B4968EAD6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4572000" y="2003966"/>
            <a:ext cx="411480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ts val="2200"/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192881" algn="l">
              <a:lnSpc>
                <a:spcPct val="114000"/>
              </a:lnSpc>
              <a:spcBef>
                <a:spcPts val="281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771525" lvl="2" indent="-192881" algn="l">
              <a:lnSpc>
                <a:spcPct val="114000"/>
              </a:lnSpc>
              <a:spcBef>
                <a:spcPts val="281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t>Click to add question</a:t>
            </a:r>
          </a:p>
        </p:txBody>
      </p:sp>
      <p:sp>
        <p:nvSpPr>
          <p:cNvPr id="8" name="Brandline">
            <a:extLst>
              <a:ext uri="{FF2B5EF4-FFF2-40B4-BE49-F238E27FC236}">
                <a16:creationId xmlns:a16="http://schemas.microsoft.com/office/drawing/2014/main" id="{7D06FDCB-36A9-900D-8AB4-A77C2B5884E8}"/>
              </a:ext>
            </a:extLst>
          </p:cNvPr>
          <p:cNvSpPr/>
          <p:nvPr/>
        </p:nvSpPr>
        <p:spPr>
          <a:xfrm>
            <a:off x="3800476" y="612243"/>
            <a:ext cx="1541532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97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uided_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rectangle&#10;&#10;Description automatically generated">
            <a:extLst>
              <a:ext uri="{FF2B5EF4-FFF2-40B4-BE49-F238E27FC236}">
                <a16:creationId xmlns:a16="http://schemas.microsoft.com/office/drawing/2014/main" id="{3C6AE251-CDF1-9CBC-19E2-D09954E6E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3C8821E-D96D-B49B-BCF0-C8C6DC0C2DB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144000" cy="6858000"/>
            <a:chOff x="0" y="0"/>
            <a:chExt cx="16256000" cy="9144000"/>
          </a:xfrm>
        </p:grpSpPr>
        <p:pic>
          <p:nvPicPr>
            <p:cNvPr id="11" name="Picture 10" descr="A blue and white rectangle&#10;&#10;Description automatically generated" hidden="1">
              <a:extLst>
                <a:ext uri="{FF2B5EF4-FFF2-40B4-BE49-F238E27FC236}">
                  <a16:creationId xmlns:a16="http://schemas.microsoft.com/office/drawing/2014/main" id="{E0F13474-D445-C18B-EBD4-A9717626552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sp>
          <p:nvSpPr>
            <p:cNvPr id="6" name="Rectangle: Rounded Corners 5" hidden="1">
              <a:extLst>
                <a:ext uri="{FF2B5EF4-FFF2-40B4-BE49-F238E27FC236}">
                  <a16:creationId xmlns:a16="http://schemas.microsoft.com/office/drawing/2014/main" id="{965F6D3E-EEA0-953A-817F-609305FE5E0B}"/>
                </a:ext>
              </a:extLst>
            </p:cNvPr>
            <p:cNvSpPr>
              <a:spLocks/>
            </p:cNvSpPr>
            <p:nvPr userDrawn="1"/>
          </p:nvSpPr>
          <p:spPr>
            <a:xfrm>
              <a:off x="12702748" y="3175"/>
              <a:ext cx="2459381" cy="1618992"/>
            </a:xfrm>
            <a:custGeom>
              <a:avLst/>
              <a:gdLst>
                <a:gd name="connsiteX0" fmla="*/ 0 w 2459381"/>
                <a:gd name="connsiteY0" fmla="*/ 755113 h 1580892"/>
                <a:gd name="connsiteX1" fmla="*/ 755113 w 2459381"/>
                <a:gd name="connsiteY1" fmla="*/ 0 h 1580892"/>
                <a:gd name="connsiteX2" fmla="*/ 1704268 w 2459381"/>
                <a:gd name="connsiteY2" fmla="*/ 0 h 1580892"/>
                <a:gd name="connsiteX3" fmla="*/ 2459381 w 2459381"/>
                <a:gd name="connsiteY3" fmla="*/ 755113 h 1580892"/>
                <a:gd name="connsiteX4" fmla="*/ 2459381 w 2459381"/>
                <a:gd name="connsiteY4" fmla="*/ 825779 h 1580892"/>
                <a:gd name="connsiteX5" fmla="*/ 1704268 w 2459381"/>
                <a:gd name="connsiteY5" fmla="*/ 1580892 h 1580892"/>
                <a:gd name="connsiteX6" fmla="*/ 755113 w 2459381"/>
                <a:gd name="connsiteY6" fmla="*/ 1580892 h 1580892"/>
                <a:gd name="connsiteX7" fmla="*/ 0 w 2459381"/>
                <a:gd name="connsiteY7" fmla="*/ 825779 h 1580892"/>
                <a:gd name="connsiteX8" fmla="*/ 0 w 2459381"/>
                <a:gd name="connsiteY8" fmla="*/ 755113 h 1580892"/>
                <a:gd name="connsiteX0" fmla="*/ 0 w 2459381"/>
                <a:gd name="connsiteY0" fmla="*/ 755113 h 1618992"/>
                <a:gd name="connsiteX1" fmla="*/ 755113 w 2459381"/>
                <a:gd name="connsiteY1" fmla="*/ 0 h 1618992"/>
                <a:gd name="connsiteX2" fmla="*/ 1704268 w 2459381"/>
                <a:gd name="connsiteY2" fmla="*/ 0 h 1618992"/>
                <a:gd name="connsiteX3" fmla="*/ 2459381 w 2459381"/>
                <a:gd name="connsiteY3" fmla="*/ 755113 h 1618992"/>
                <a:gd name="connsiteX4" fmla="*/ 2459381 w 2459381"/>
                <a:gd name="connsiteY4" fmla="*/ 825779 h 1618992"/>
                <a:gd name="connsiteX5" fmla="*/ 1704268 w 2459381"/>
                <a:gd name="connsiteY5" fmla="*/ 1580892 h 1618992"/>
                <a:gd name="connsiteX6" fmla="*/ 745588 w 2459381"/>
                <a:gd name="connsiteY6" fmla="*/ 1618992 h 1618992"/>
                <a:gd name="connsiteX7" fmla="*/ 0 w 2459381"/>
                <a:gd name="connsiteY7" fmla="*/ 825779 h 1618992"/>
                <a:gd name="connsiteX8" fmla="*/ 0 w 2459381"/>
                <a:gd name="connsiteY8" fmla="*/ 755113 h 1618992"/>
                <a:gd name="connsiteX0" fmla="*/ 0 w 2459381"/>
                <a:gd name="connsiteY0" fmla="*/ 755113 h 1618992"/>
                <a:gd name="connsiteX1" fmla="*/ 755113 w 2459381"/>
                <a:gd name="connsiteY1" fmla="*/ 0 h 1618992"/>
                <a:gd name="connsiteX2" fmla="*/ 1704268 w 2459381"/>
                <a:gd name="connsiteY2" fmla="*/ 0 h 1618992"/>
                <a:gd name="connsiteX3" fmla="*/ 2459381 w 2459381"/>
                <a:gd name="connsiteY3" fmla="*/ 755113 h 1618992"/>
                <a:gd name="connsiteX4" fmla="*/ 2459381 w 2459381"/>
                <a:gd name="connsiteY4" fmla="*/ 825779 h 1618992"/>
                <a:gd name="connsiteX5" fmla="*/ 1701093 w 2459381"/>
                <a:gd name="connsiteY5" fmla="*/ 1609467 h 1618992"/>
                <a:gd name="connsiteX6" fmla="*/ 745588 w 2459381"/>
                <a:gd name="connsiteY6" fmla="*/ 1618992 h 1618992"/>
                <a:gd name="connsiteX7" fmla="*/ 0 w 2459381"/>
                <a:gd name="connsiteY7" fmla="*/ 825779 h 1618992"/>
                <a:gd name="connsiteX8" fmla="*/ 0 w 2459381"/>
                <a:gd name="connsiteY8" fmla="*/ 755113 h 1618992"/>
                <a:gd name="connsiteX0" fmla="*/ 0 w 2459381"/>
                <a:gd name="connsiteY0" fmla="*/ 755113 h 1618992"/>
                <a:gd name="connsiteX1" fmla="*/ 755113 w 2459381"/>
                <a:gd name="connsiteY1" fmla="*/ 0 h 1618992"/>
                <a:gd name="connsiteX2" fmla="*/ 1704268 w 2459381"/>
                <a:gd name="connsiteY2" fmla="*/ 0 h 1618992"/>
                <a:gd name="connsiteX3" fmla="*/ 2459381 w 2459381"/>
                <a:gd name="connsiteY3" fmla="*/ 755113 h 1618992"/>
                <a:gd name="connsiteX4" fmla="*/ 2459381 w 2459381"/>
                <a:gd name="connsiteY4" fmla="*/ 825779 h 1618992"/>
                <a:gd name="connsiteX5" fmla="*/ 1697918 w 2459381"/>
                <a:gd name="connsiteY5" fmla="*/ 1618992 h 1618992"/>
                <a:gd name="connsiteX6" fmla="*/ 745588 w 2459381"/>
                <a:gd name="connsiteY6" fmla="*/ 1618992 h 1618992"/>
                <a:gd name="connsiteX7" fmla="*/ 0 w 2459381"/>
                <a:gd name="connsiteY7" fmla="*/ 825779 h 1618992"/>
                <a:gd name="connsiteX8" fmla="*/ 0 w 2459381"/>
                <a:gd name="connsiteY8" fmla="*/ 755113 h 16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9381" h="1618992">
                  <a:moveTo>
                    <a:pt x="0" y="755113"/>
                  </a:moveTo>
                  <a:cubicBezTo>
                    <a:pt x="0" y="338076"/>
                    <a:pt x="338076" y="0"/>
                    <a:pt x="755113" y="0"/>
                  </a:cubicBezTo>
                  <a:lnTo>
                    <a:pt x="1704268" y="0"/>
                  </a:lnTo>
                  <a:cubicBezTo>
                    <a:pt x="2121305" y="0"/>
                    <a:pt x="2459381" y="338076"/>
                    <a:pt x="2459381" y="755113"/>
                  </a:cubicBezTo>
                  <a:lnTo>
                    <a:pt x="2459381" y="825779"/>
                  </a:lnTo>
                  <a:cubicBezTo>
                    <a:pt x="2459381" y="1242816"/>
                    <a:pt x="2114955" y="1618992"/>
                    <a:pt x="1697918" y="1618992"/>
                  </a:cubicBezTo>
                  <a:lnTo>
                    <a:pt x="745588" y="1618992"/>
                  </a:lnTo>
                  <a:cubicBezTo>
                    <a:pt x="328551" y="1618992"/>
                    <a:pt x="0" y="1242816"/>
                    <a:pt x="0" y="825779"/>
                  </a:cubicBezTo>
                  <a:lnTo>
                    <a:pt x="0" y="755113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/>
            </a:p>
          </p:txBody>
        </p:sp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CD92C22A-03D4-A80B-394D-B7D83674F27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12929" y="133186"/>
              <a:ext cx="3164459" cy="1377776"/>
            </a:xfrm>
            <a:prstGeom prst="rect">
              <a:avLst/>
            </a:prstGeom>
          </p:spPr>
        </p:pic>
      </p:grp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AB9597-4658-0DD9-18AE-E5E67C5EED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1031B5D-44EC-EE53-D966-18C5C28FEB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>
          <a:xfrm>
            <a:off x="726670" y="1777726"/>
            <a:ext cx="7704562" cy="440519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60;p31">
            <a:extLst>
              <a:ext uri="{FF2B5EF4-FFF2-40B4-BE49-F238E27FC236}">
                <a16:creationId xmlns:a16="http://schemas.microsoft.com/office/drawing/2014/main" id="{6D9136EB-7094-0C04-9269-C3B12A33D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80726" y="428054"/>
            <a:ext cx="3382549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257175" marR="0" lvl="0" indent="-128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Guided Practice</a:t>
            </a:r>
            <a:endParaRPr lang="en-US" sz="788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B35BD1A-9471-651D-2649-4316AC52BC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57273" y="1345407"/>
            <a:ext cx="877610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Duration: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9EE0CD7-2A51-B423-FF7A-ECE5B84369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764542" y="1343622"/>
            <a:ext cx="826711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minutes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24B0753-74CA-9548-6F69-872801D302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547014" y="1345171"/>
            <a:ext cx="318255" cy="4310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rPr lang="en-US"/>
              <a:t>05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7178723-0B69-BEF7-B3B3-DAFE72D441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6670" y="1343027"/>
            <a:ext cx="877610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9839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A51566E-E1A4-0B9E-B8F1-83AFFD496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A4928-B707-C0C3-5320-D5D1404D00D7}"/>
              </a:ext>
            </a:extLst>
          </p:cNvPr>
          <p:cNvSpPr>
            <a:spLocks/>
          </p:cNvSpPr>
          <p:nvPr/>
        </p:nvSpPr>
        <p:spPr>
          <a:xfrm>
            <a:off x="5722186" y="771525"/>
            <a:ext cx="3421814" cy="540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88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9E26E1-CC49-BA68-3521-E47AD98B8E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47196" y="1445741"/>
            <a:ext cx="2439604" cy="3966519"/>
            <a:chOff x="11106126" y="1927654"/>
            <a:chExt cx="4337074" cy="5288692"/>
          </a:xfrm>
        </p:grpSpPr>
        <p:sp>
          <p:nvSpPr>
            <p:cNvPr id="12" name="Base">
              <a:extLst>
                <a:ext uri="{FF2B5EF4-FFF2-40B4-BE49-F238E27FC236}">
                  <a16:creationId xmlns:a16="http://schemas.microsoft.com/office/drawing/2014/main" id="{416715E7-C2F0-E87C-9339-E30875BB83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754260" y="7011983"/>
              <a:ext cx="3377485" cy="14322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Picture 10" descr="A person holding a pencil and a paper&#10;&#10;Description automatically generated">
              <a:extLst>
                <a:ext uri="{FF2B5EF4-FFF2-40B4-BE49-F238E27FC236}">
                  <a16:creationId xmlns:a16="http://schemas.microsoft.com/office/drawing/2014/main" id="{3EBBF239-D145-6DA4-8D4A-5A62C1540A4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4"/>
            <a:stretch/>
          </p:blipFill>
          <p:spPr>
            <a:xfrm flipH="1">
              <a:off x="11106126" y="1927654"/>
              <a:ext cx="4337074" cy="5288692"/>
            </a:xfrm>
            <a:prstGeom prst="rect">
              <a:avLst/>
            </a:prstGeom>
          </p:spPr>
        </p:pic>
      </p:grp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2083" y="609195"/>
            <a:ext cx="1899835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16431" y="202364"/>
            <a:ext cx="2711138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12858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9ED52AEB-BE71-91E8-C623-2AA0E3B84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319" y="1485704"/>
            <a:ext cx="5418297" cy="590354"/>
          </a:xfrm>
        </p:spPr>
        <p:txBody>
          <a:bodyPr wrap="square">
            <a:spAutoFit/>
          </a:bodyPr>
          <a:lstStyle>
            <a:lvl1pPr marL="192375" indent="-192375">
              <a:lnSpc>
                <a:spcPct val="114000"/>
              </a:lnSpc>
              <a:spcBef>
                <a:spcPts val="563"/>
              </a:spcBef>
              <a:buFontTx/>
              <a:buBlip>
                <a:blip r:embed="rId5"/>
              </a:buBlip>
              <a:defRPr/>
            </a:lvl1pPr>
            <a:lvl2pPr marL="192375" indent="-192375">
              <a:lnSpc>
                <a:spcPct val="114000"/>
              </a:lnSpc>
              <a:spcBef>
                <a:spcPts val="563"/>
              </a:spcBef>
              <a:defRPr/>
            </a:lvl2pPr>
            <a:lvl3pPr marL="192375" indent="-192375">
              <a:lnSpc>
                <a:spcPct val="114000"/>
              </a:lnSpc>
              <a:spcBef>
                <a:spcPts val="563"/>
              </a:spcBef>
              <a:defRPr/>
            </a:lvl3pPr>
            <a:lvl4pPr marL="192375" indent="-192375">
              <a:lnSpc>
                <a:spcPct val="114000"/>
              </a:lnSpc>
              <a:spcBef>
                <a:spcPts val="563"/>
              </a:spcBef>
              <a:defRPr/>
            </a:lvl4pPr>
            <a:lvl5pPr marL="192375" indent="-192375">
              <a:lnSpc>
                <a:spcPct val="114000"/>
              </a:lnSpc>
              <a:spcBef>
                <a:spcPts val="563"/>
              </a:spcBef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909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ctic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rrow pointing to a white rectangle&#10;&#10;Description automatically generated">
            <a:extLst>
              <a:ext uri="{FF2B5EF4-FFF2-40B4-BE49-F238E27FC236}">
                <a16:creationId xmlns:a16="http://schemas.microsoft.com/office/drawing/2014/main" id="{96657892-362A-F37C-A2F8-51A45BE902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"/>
            <a:ext cx="9144000" cy="6858000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DCF134-CF20-6E44-ABC8-EE9E7C9983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66"/>
            <a:ext cx="9144000" cy="68580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3E0DF35-6C1D-2D94-E202-E99EDCE6F6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2626" y="1700784"/>
            <a:ext cx="5781294" cy="4440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project overview</a:t>
            </a:r>
          </a:p>
        </p:txBody>
      </p:sp>
      <p:sp>
        <p:nvSpPr>
          <p:cNvPr id="6" name="Google Shape;60;p31">
            <a:extLst>
              <a:ext uri="{FF2B5EF4-FFF2-40B4-BE49-F238E27FC236}">
                <a16:creationId xmlns:a16="http://schemas.microsoft.com/office/drawing/2014/main" id="{2069B2B0-74D9-6EC9-A7E7-FB0B482FF634}"/>
              </a:ext>
            </a:extLst>
          </p:cNvPr>
          <p:cNvSpPr/>
          <p:nvPr/>
        </p:nvSpPr>
        <p:spPr>
          <a:xfrm>
            <a:off x="3071456" y="250026"/>
            <a:ext cx="3001090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Practice Project</a:t>
            </a:r>
            <a:endParaRPr lang="en-US"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13240B-D19C-6E66-CF57-3D026B20E0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2626" y="1182434"/>
            <a:ext cx="5781294" cy="4310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rPr lang="en-US"/>
              <a:t>Click to Add Project Name</a:t>
            </a:r>
          </a:p>
        </p:txBody>
      </p:sp>
      <p:sp>
        <p:nvSpPr>
          <p:cNvPr id="8" name="Brandline">
            <a:extLst>
              <a:ext uri="{FF2B5EF4-FFF2-40B4-BE49-F238E27FC236}">
                <a16:creationId xmlns:a16="http://schemas.microsoft.com/office/drawing/2014/main" id="{1E44A2A7-9B1F-B2CD-9E13-0443D7201C62}"/>
              </a:ext>
            </a:extLst>
          </p:cNvPr>
          <p:cNvSpPr/>
          <p:nvPr/>
        </p:nvSpPr>
        <p:spPr>
          <a:xfrm>
            <a:off x="3600450" y="612243"/>
            <a:ext cx="1951226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pic>
        <p:nvPicPr>
          <p:cNvPr id="9" name="Picture 8" descr="A person sitting at a desk writing on a paper&#10;&#10;Description automatically generated">
            <a:extLst>
              <a:ext uri="{FF2B5EF4-FFF2-40B4-BE49-F238E27FC236}">
                <a16:creationId xmlns:a16="http://schemas.microsoft.com/office/drawing/2014/main" id="{BABBE4AB-C911-BF47-DD35-CF2F409FEE4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" y="1838325"/>
            <a:ext cx="1818129" cy="2914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769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1C0FA6B-1F84-3039-AE49-396336D8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2" y="239486"/>
            <a:ext cx="8236744" cy="6177558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93353" y="1143325"/>
            <a:ext cx="5520976" cy="4370507"/>
          </a:xfrm>
          <a:prstGeom prst="rect">
            <a:avLst/>
          </a:prstGeom>
        </p:spPr>
        <p:txBody>
          <a:bodyPr/>
          <a:lstStyle>
            <a:lvl1pPr marL="192375" indent="-192881">
              <a:lnSpc>
                <a:spcPct val="114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Bullet point 1</a:t>
            </a:r>
          </a:p>
          <a:p>
            <a:pPr lvl="0"/>
            <a:r>
              <a:rPr lang="en-US"/>
              <a:t>Bullet point 2 </a:t>
            </a:r>
          </a:p>
          <a:p>
            <a:pPr lvl="0"/>
            <a:endParaRPr lang="en-US"/>
          </a:p>
        </p:txBody>
      </p:sp>
      <p:sp>
        <p:nvSpPr>
          <p:cNvPr id="8" name="Google Shape;60;p31">
            <a:extLst>
              <a:ext uri="{FF2B5EF4-FFF2-40B4-BE49-F238E27FC236}">
                <a16:creationId xmlns:a16="http://schemas.microsoft.com/office/drawing/2014/main" id="{1BB282A6-5AC6-C5B9-DCE6-C1C9E190BB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35343" y="250026"/>
            <a:ext cx="2473316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Additional Resources</a:t>
            </a:r>
            <a:endParaRPr lang="en-US"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A2BAD-9827-25F2-4D00-60124A7CD6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/>
          <a:stretch/>
        </p:blipFill>
        <p:spPr>
          <a:xfrm>
            <a:off x="0" y="2407695"/>
            <a:ext cx="2666938" cy="1813644"/>
          </a:xfrm>
          <a:prstGeom prst="rect">
            <a:avLst/>
          </a:prstGeom>
        </p:spPr>
      </p:pic>
      <p:sp>
        <p:nvSpPr>
          <p:cNvPr id="3" name="Brandline">
            <a:extLst>
              <a:ext uri="{FF2B5EF4-FFF2-40B4-BE49-F238E27FC236}">
                <a16:creationId xmlns:a16="http://schemas.microsoft.com/office/drawing/2014/main" id="{FD181469-5F16-209F-6CF1-CD77793C65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64694" y="612243"/>
            <a:ext cx="2624838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54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16397" y="238661"/>
            <a:ext cx="2711208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1575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2FC2C7E-8A49-2CEC-03BB-CC867547C5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368485" y="1023582"/>
            <a:ext cx="4747213" cy="5117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Brandline">
            <a:extLst>
              <a:ext uri="{FF2B5EF4-FFF2-40B4-BE49-F238E27FC236}">
                <a16:creationId xmlns:a16="http://schemas.microsoft.com/office/drawing/2014/main" id="{F12BE2B2-BC3C-F401-94E2-8BDFB2182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64756" y="612243"/>
            <a:ext cx="1624489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267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>
  <p:cSld name="Discussion-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>
            <a:extLst>
              <a:ext uri="{FF2B5EF4-FFF2-40B4-BE49-F238E27FC236}">
                <a16:creationId xmlns:a16="http://schemas.microsoft.com/office/drawing/2014/main" id="{A550541B-DFAF-618F-498E-A0C8F067CD7D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-136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E131DA-8692-40F5-8051-6490DEBC3C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9964" y="1581150"/>
            <a:ext cx="2724073" cy="3990975"/>
          </a:xfrm>
          <a:prstGeom prst="rect">
            <a:avLst/>
          </a:prstGeom>
        </p:spPr>
      </p:pic>
      <p:sp>
        <p:nvSpPr>
          <p:cNvPr id="6" name="Google Shape;60;p31">
            <a:extLst>
              <a:ext uri="{FF2B5EF4-FFF2-40B4-BE49-F238E27FC236}">
                <a16:creationId xmlns:a16="http://schemas.microsoft.com/office/drawing/2014/main" id="{E1DEFEB1-92EC-424A-7D59-ED327701D8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4853" y="211501"/>
            <a:ext cx="794296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0" marR="0" lvl="0" indent="-128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</a:p>
        </p:txBody>
      </p:sp>
      <p:sp>
        <p:nvSpPr>
          <p:cNvPr id="3" name="Brandline">
            <a:extLst>
              <a:ext uri="{FF2B5EF4-FFF2-40B4-BE49-F238E27FC236}">
                <a16:creationId xmlns:a16="http://schemas.microsoft.com/office/drawing/2014/main" id="{7F606CF9-6434-5C47-4B93-17E62FD13B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3395" y="612243"/>
            <a:ext cx="559266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09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670" y="1952340"/>
            <a:ext cx="7704561" cy="41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238"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92881" lvl="0" indent="-192881" algn="ctr">
              <a:lnSpc>
                <a:spcPct val="115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26670" y="1134625"/>
            <a:ext cx="7704562" cy="6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238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80" y="684929"/>
            <a:ext cx="685956" cy="5468596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795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3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_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;p23">
            <a:extLst>
              <a:ext uri="{FF2B5EF4-FFF2-40B4-BE49-F238E27FC236}">
                <a16:creationId xmlns:a16="http://schemas.microsoft.com/office/drawing/2014/main" id="{F0C3DD24-4BC2-52A0-4733-E71BD0E36ED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;p23">
            <a:extLst>
              <a:ext uri="{FF2B5EF4-FFF2-40B4-BE49-F238E27FC236}">
                <a16:creationId xmlns:a16="http://schemas.microsoft.com/office/drawing/2014/main" id="{B22D34B1-A181-CDD4-8C04-C20266B3737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7529" y="3086100"/>
            <a:ext cx="44075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t>Lesson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733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9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22">
            <a:extLst>
              <a:ext uri="{FF2B5EF4-FFF2-40B4-BE49-F238E27FC236}">
                <a16:creationId xmlns:a16="http://schemas.microsoft.com/office/drawing/2014/main" id="{7B4145C4-EE9A-4056-4B60-0881CACD0193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67529" y="3086100"/>
            <a:ext cx="44075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8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67529" y="3086100"/>
            <a:ext cx="44075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95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3216397" y="241662"/>
            <a:ext cx="2711208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75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7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670" y="1952340"/>
            <a:ext cx="7704561" cy="41455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r>
              <a:rPr lang="en-US"/>
              <a:t>Click to edit Master text styles</a:t>
            </a:r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26670" y="1134625"/>
            <a:ext cx="7704562" cy="6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96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/>
        </p:nvSpPr>
        <p:spPr>
          <a:xfrm>
            <a:off x="3216397" y="241662"/>
            <a:ext cx="2711208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75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7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3565" y="1134666"/>
            <a:ext cx="7724274" cy="496371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2938" indent="-128588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6099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198401" y="329150"/>
            <a:ext cx="1352795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75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7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75251" y="1216513"/>
            <a:ext cx="6079237" cy="677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/>
              <a:t>Click to edit Master text styles</a:t>
            </a:r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457200" y="2034228"/>
            <a:ext cx="6097287" cy="41455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67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75251" y="1216513"/>
            <a:ext cx="6079237" cy="677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/>
              <a:t>Click to edit Master text styles</a:t>
            </a:r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457200" y="2034228"/>
            <a:ext cx="6097287" cy="41455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/>
              <a:t>Click to edit Master text styles</a:t>
            </a:r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571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75251" y="1134625"/>
            <a:ext cx="6079237" cy="67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28588" lvl="0" indent="-128588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5060" y="1952625"/>
            <a:ext cx="6079331" cy="415385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2938" indent="-128588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3439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</p:spPr>
      </p:pic>
      <p:sp>
        <p:nvSpPr>
          <p:cNvPr id="47" name="Google Shape;47;p27"/>
          <p:cNvSpPr>
            <a:spLocks/>
          </p:cNvSpPr>
          <p:nvPr/>
        </p:nvSpPr>
        <p:spPr>
          <a:xfrm>
            <a:off x="1545409" y="205793"/>
            <a:ext cx="2711138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257175" marR="0" lvl="0" indent="-128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/>
          </p:cNvSpPr>
          <p:nvPr/>
        </p:nvSpPr>
        <p:spPr>
          <a:xfrm>
            <a:off x="411357" y="1450237"/>
            <a:ext cx="4437015" cy="41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normAutofit/>
          </a:bodyPr>
          <a:lstStyle/>
          <a:p>
            <a:pPr marL="192881" marR="0" lvl="0" indent="-192881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238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013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9305" y="628245"/>
            <a:ext cx="2470219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D23271C-E310-21EC-18BC-0344952404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270" y="2021682"/>
            <a:ext cx="5362690" cy="884473"/>
          </a:xfrm>
        </p:spPr>
        <p:txBody>
          <a:bodyPr>
            <a:spAutoFit/>
          </a:bodyPr>
          <a:lstStyle>
            <a:lvl1pPr marL="192375" indent="-192375">
              <a:lnSpc>
                <a:spcPct val="114000"/>
              </a:lnSpc>
              <a:spcBef>
                <a:spcPts val="563"/>
              </a:spcBef>
              <a:buFontTx/>
              <a:buBlip>
                <a:blip r:embed="rId3"/>
              </a:buBlip>
              <a:defRPr/>
            </a:lvl1pPr>
            <a:lvl2pPr marL="192375" indent="-192375">
              <a:lnSpc>
                <a:spcPct val="114000"/>
              </a:lnSpc>
              <a:spcBef>
                <a:spcPts val="563"/>
              </a:spcBef>
              <a:defRPr/>
            </a:lvl2pPr>
            <a:lvl3pPr marL="192375" indent="-192375">
              <a:lnSpc>
                <a:spcPct val="114000"/>
              </a:lnSpc>
              <a:spcBef>
                <a:spcPts val="563"/>
              </a:spcBef>
              <a:defRPr/>
            </a:lvl3pPr>
            <a:lvl4pPr marL="192375" indent="-192375">
              <a:lnSpc>
                <a:spcPct val="114000"/>
              </a:lnSpc>
              <a:spcBef>
                <a:spcPts val="563"/>
              </a:spcBef>
              <a:defRPr/>
            </a:lvl4pPr>
            <a:lvl5pPr marL="192375" indent="-192375">
              <a:lnSpc>
                <a:spcPct val="114000"/>
              </a:lnSpc>
              <a:spcBef>
                <a:spcPts val="563"/>
              </a:spcBef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4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3086100"/>
            <a:ext cx="914400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25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ck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;p22">
            <a:extLst>
              <a:ext uri="{FF2B5EF4-FFF2-40B4-BE49-F238E27FC236}">
                <a16:creationId xmlns:a16="http://schemas.microsoft.com/office/drawing/2014/main" id="{A13D4623-D89F-4047-43D9-51F3BB34C5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" y="5443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0;p31">
            <a:extLst>
              <a:ext uri="{FF2B5EF4-FFF2-40B4-BE49-F238E27FC236}">
                <a16:creationId xmlns:a16="http://schemas.microsoft.com/office/drawing/2014/main" id="{60F842D8-A76A-CE2B-FE6B-CF37261F01B7}"/>
              </a:ext>
            </a:extLst>
          </p:cNvPr>
          <p:cNvSpPr>
            <a:spLocks/>
          </p:cNvSpPr>
          <p:nvPr/>
        </p:nvSpPr>
        <p:spPr>
          <a:xfrm>
            <a:off x="3092154" y="210503"/>
            <a:ext cx="2959693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algn="ctr"/>
            <a:r>
              <a:rPr lang="en-US"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Quick Recap</a:t>
            </a:r>
            <a:endParaRPr lang="en-US" sz="1575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group of people standing around a white board&#10;&#10;Description automatically generated">
            <a:extLst>
              <a:ext uri="{FF2B5EF4-FFF2-40B4-BE49-F238E27FC236}">
                <a16:creationId xmlns:a16="http://schemas.microsoft.com/office/drawing/2014/main" id="{99475B7D-6E06-E369-311F-04A897960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7" y="2050986"/>
            <a:ext cx="3540894" cy="2756028"/>
          </a:xfrm>
          <a:prstGeom prst="rect">
            <a:avLst/>
          </a:prstGeom>
        </p:spPr>
      </p:pic>
      <p:sp>
        <p:nvSpPr>
          <p:cNvPr id="6" name="Brandline">
            <a:extLst>
              <a:ext uri="{FF2B5EF4-FFF2-40B4-BE49-F238E27FC236}">
                <a16:creationId xmlns:a16="http://schemas.microsoft.com/office/drawing/2014/main" id="{8F6C8963-70B7-F2F9-D3D0-3596C65EAE94}"/>
              </a:ext>
            </a:extLst>
          </p:cNvPr>
          <p:cNvSpPr/>
          <p:nvPr/>
        </p:nvSpPr>
        <p:spPr>
          <a:xfrm>
            <a:off x="3807619" y="612243"/>
            <a:ext cx="1537067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7" name="Google Shape;24;p23">
            <a:extLst>
              <a:ext uri="{FF2B5EF4-FFF2-40B4-BE49-F238E27FC236}">
                <a16:creationId xmlns:a16="http://schemas.microsoft.com/office/drawing/2014/main" id="{1DACC322-50B7-3379-96DF-E37BB83F840D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4572000" y="3209238"/>
            <a:ext cx="4114800" cy="43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44000" anchor="ctr" anchorCtr="0">
            <a:spAutoFit/>
          </a:bodyPr>
          <a:lstStyle>
            <a:lvl1pPr marL="192375" lvl="0" indent="-192881" algn="l">
              <a:lnSpc>
                <a:spcPct val="114000"/>
              </a:lnSpc>
              <a:spcBef>
                <a:spcPts val="563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ts val="22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192881" algn="l">
              <a:lnSpc>
                <a:spcPct val="114000"/>
              </a:lnSpc>
              <a:spcBef>
                <a:spcPts val="281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771525" lvl="2" indent="-192881" algn="l">
              <a:lnSpc>
                <a:spcPct val="114000"/>
              </a:lnSpc>
              <a:spcBef>
                <a:spcPts val="281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634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670" y="1952340"/>
            <a:ext cx="7704561" cy="41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238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92881" lvl="0" indent="-192881" algn="ctr">
              <a:lnSpc>
                <a:spcPct val="115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26670" y="1134625"/>
            <a:ext cx="7704562" cy="6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80" y="684929"/>
            <a:ext cx="685956" cy="5468596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967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26670" y="1134625"/>
            <a:ext cx="7704562" cy="677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80" y="672897"/>
            <a:ext cx="685956" cy="546859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276" y="1959477"/>
            <a:ext cx="7704563" cy="413842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2938" indent="-128588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631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/>
        </p:nvSpPr>
        <p:spPr>
          <a:xfrm>
            <a:off x="5037698" y="3232792"/>
            <a:ext cx="2711208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607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/>
        </p:nvSpPr>
        <p:spPr>
          <a:xfrm>
            <a:off x="720626" y="438491"/>
            <a:ext cx="948320" cy="1078706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/>
        </p:nvSpPr>
        <p:spPr>
          <a:xfrm>
            <a:off x="720264" y="549244"/>
            <a:ext cx="95563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25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125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/>
        </p:nvSpPr>
        <p:spPr>
          <a:xfrm>
            <a:off x="717698" y="435360"/>
            <a:ext cx="7927568" cy="1084967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/>
        </p:nvSpPr>
        <p:spPr>
          <a:xfrm>
            <a:off x="961269" y="2023636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0878" y="2023635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/>
        </p:nvSpPr>
        <p:spPr>
          <a:xfrm>
            <a:off x="963584" y="2721799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194" y="2721798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/>
        </p:nvSpPr>
        <p:spPr>
          <a:xfrm>
            <a:off x="963584" y="3426136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3194" y="3426136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/>
        </p:nvSpPr>
        <p:spPr>
          <a:xfrm>
            <a:off x="965899" y="4133567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5509" y="4133567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8946" y="435216"/>
            <a:ext cx="6975885" cy="1085257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60E48CF6-ADFB-CA4C-5E8B-AE3CD5F217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845" y="895351"/>
            <a:ext cx="638473" cy="622697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9736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/>
        </p:nvSpPr>
        <p:spPr>
          <a:xfrm>
            <a:off x="376894" y="5527279"/>
            <a:ext cx="1546346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25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788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/>
        </p:nvCxnSpPr>
        <p:spPr>
          <a:xfrm>
            <a:off x="376894" y="5890776"/>
            <a:ext cx="74066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/>
        </p:nvCxnSpPr>
        <p:spPr>
          <a:xfrm>
            <a:off x="365308" y="5449019"/>
            <a:ext cx="74066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5458246"/>
            <a:ext cx="4969371" cy="4381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25" b="1">
                <a:solidFill>
                  <a:srgbClr val="024F93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6833" y="5951935"/>
            <a:ext cx="7366100" cy="75366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25"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/>
        </p:nvSpPr>
        <p:spPr>
          <a:xfrm>
            <a:off x="720626" y="438491"/>
            <a:ext cx="948320" cy="1078706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/>
        </p:nvSpPr>
        <p:spPr>
          <a:xfrm>
            <a:off x="720264" y="549244"/>
            <a:ext cx="95563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25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125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/>
        </p:nvSpPr>
        <p:spPr>
          <a:xfrm>
            <a:off x="717698" y="435360"/>
            <a:ext cx="7927568" cy="1084967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/>
        </p:nvSpPr>
        <p:spPr>
          <a:xfrm>
            <a:off x="965899" y="4133567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/>
        </p:nvSpPr>
        <p:spPr>
          <a:xfrm>
            <a:off x="963584" y="3426136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/>
        </p:nvSpPr>
        <p:spPr>
          <a:xfrm>
            <a:off x="963584" y="2721799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/>
        </p:nvSpPr>
        <p:spPr>
          <a:xfrm>
            <a:off x="961269" y="2023636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5509" y="4133567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3194" y="3426136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194" y="2721798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0878" y="2023635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F963B27F-8F18-67BB-B561-399E9B718B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8946" y="435216"/>
            <a:ext cx="6975885" cy="1085257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56C84790-83B0-039F-DB11-90A54FCA41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845" y="895351"/>
            <a:ext cx="638473" cy="622697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64778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/>
        </p:nvSpPr>
        <p:spPr>
          <a:xfrm>
            <a:off x="376894" y="5527279"/>
            <a:ext cx="1638802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125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788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/>
        </p:nvCxnSpPr>
        <p:spPr>
          <a:xfrm>
            <a:off x="376894" y="5890776"/>
            <a:ext cx="74066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/>
        </p:nvCxnSpPr>
        <p:spPr>
          <a:xfrm>
            <a:off x="365308" y="5449019"/>
            <a:ext cx="74066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60091" y="5458246"/>
            <a:ext cx="4838081" cy="4381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25" b="1">
                <a:solidFill>
                  <a:srgbClr val="024F93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6833" y="5951935"/>
            <a:ext cx="7366100" cy="75366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25"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/>
        </p:nvSpPr>
        <p:spPr>
          <a:xfrm>
            <a:off x="720626" y="438491"/>
            <a:ext cx="948320" cy="1078706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/>
        </p:nvSpPr>
        <p:spPr>
          <a:xfrm>
            <a:off x="720264" y="549244"/>
            <a:ext cx="955634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125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125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/>
        </p:nvSpPr>
        <p:spPr>
          <a:xfrm>
            <a:off x="717698" y="435360"/>
            <a:ext cx="7927568" cy="1084967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/>
        </p:nvSpPr>
        <p:spPr>
          <a:xfrm>
            <a:off x="961269" y="2023636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0878" y="2023635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/>
        </p:nvSpPr>
        <p:spPr>
          <a:xfrm>
            <a:off x="963584" y="2721799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194" y="2721798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/>
        </p:nvSpPr>
        <p:spPr>
          <a:xfrm>
            <a:off x="963584" y="3426136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3194" y="3426136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/>
        </p:nvSpPr>
        <p:spPr>
          <a:xfrm>
            <a:off x="965899" y="4133567"/>
            <a:ext cx="261823" cy="31628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sz="1125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5509" y="4133567"/>
            <a:ext cx="6328470" cy="627460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32B26A31-7ADA-92C4-0EC9-7FBCC4B0F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8946" y="435216"/>
            <a:ext cx="6975885" cy="1085257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6AEFDC33-934D-D32C-A2F5-91C510E8C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845" y="895351"/>
            <a:ext cx="638473" cy="622697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370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/>
        </p:nvSpPr>
        <p:spPr>
          <a:xfrm>
            <a:off x="1545409" y="205793"/>
            <a:ext cx="2711138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12858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/>
        </p:nvSpPr>
        <p:spPr>
          <a:xfrm>
            <a:off x="2002497" y="628245"/>
            <a:ext cx="1899835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474" y="481914"/>
            <a:ext cx="2256564" cy="3502798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492A74C-FFC4-19BA-F307-AB065AC385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319" y="1485704"/>
            <a:ext cx="5418297" cy="590354"/>
          </a:xfrm>
        </p:spPr>
        <p:txBody>
          <a:bodyPr wrap="square">
            <a:spAutoFit/>
          </a:bodyPr>
          <a:lstStyle>
            <a:lvl1pPr marL="192375" indent="-192375">
              <a:lnSpc>
                <a:spcPct val="114000"/>
              </a:lnSpc>
              <a:spcBef>
                <a:spcPts val="563"/>
              </a:spcBef>
              <a:buFontTx/>
              <a:buBlip>
                <a:blip r:embed="rId3"/>
              </a:buBlip>
              <a:defRPr/>
            </a:lvl1pPr>
            <a:lvl2pPr marL="192375" indent="-192375">
              <a:lnSpc>
                <a:spcPct val="114000"/>
              </a:lnSpc>
              <a:spcBef>
                <a:spcPts val="563"/>
              </a:spcBef>
              <a:defRPr/>
            </a:lvl2pPr>
            <a:lvl3pPr marL="192375" indent="-192375">
              <a:lnSpc>
                <a:spcPct val="114000"/>
              </a:lnSpc>
              <a:spcBef>
                <a:spcPts val="563"/>
              </a:spcBef>
              <a:defRPr/>
            </a:lvl3pPr>
            <a:lvl4pPr marL="192375" indent="-192375">
              <a:lnSpc>
                <a:spcPct val="114000"/>
              </a:lnSpc>
              <a:spcBef>
                <a:spcPts val="563"/>
              </a:spcBef>
              <a:defRPr/>
            </a:lvl4pPr>
            <a:lvl5pPr marL="192375" indent="-192375">
              <a:lnSpc>
                <a:spcPct val="114000"/>
              </a:lnSpc>
              <a:spcBef>
                <a:spcPts val="563"/>
              </a:spcBef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0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915" y="327297"/>
            <a:ext cx="5454299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670" y="2140775"/>
            <a:ext cx="7704562" cy="4042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6670" y="1346855"/>
            <a:ext cx="7704562" cy="6108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F36DDB-E354-C0DA-A8AF-8180814348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57273" y="1345407"/>
            <a:ext cx="877610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Duration: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05E634-AC03-8349-BFAF-2D48DA6C96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764542" y="1343622"/>
            <a:ext cx="826711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minutes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3CAA900-E55C-B3DE-AB20-706B140339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547014" y="1345171"/>
            <a:ext cx="318255" cy="4310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rPr lang="en-US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889216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729915" y="327297"/>
            <a:ext cx="5454299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670" y="2140775"/>
            <a:ext cx="7704562" cy="4042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6670" y="1346855"/>
            <a:ext cx="7704562" cy="6108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075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26670" y="1341523"/>
            <a:ext cx="7704562" cy="6162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276" y="2154095"/>
            <a:ext cx="7704563" cy="40550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2938" indent="-128588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6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border&#10;&#10;Description automatically generated">
            <a:extLst>
              <a:ext uri="{FF2B5EF4-FFF2-40B4-BE49-F238E27FC236}">
                <a16:creationId xmlns:a16="http://schemas.microsoft.com/office/drawing/2014/main" id="{B8595558-C1E5-CF73-074F-9BCD5C62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Google Shape;47;p27">
            <a:extLst>
              <a:ext uri="{FF2B5EF4-FFF2-40B4-BE49-F238E27FC236}">
                <a16:creationId xmlns:a16="http://schemas.microsoft.com/office/drawing/2014/main" id="{BE15390C-A891-48ED-4FC3-2A4C68069F59}"/>
              </a:ext>
            </a:extLst>
          </p:cNvPr>
          <p:cNvSpPr>
            <a:spLocks/>
          </p:cNvSpPr>
          <p:nvPr/>
        </p:nvSpPr>
        <p:spPr>
          <a:xfrm>
            <a:off x="3216431" y="193220"/>
            <a:ext cx="2711138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257175" marR="0" lvl="0" indent="-128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788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3;p27">
            <a:extLst>
              <a:ext uri="{FF2B5EF4-FFF2-40B4-BE49-F238E27FC236}">
                <a16:creationId xmlns:a16="http://schemas.microsoft.com/office/drawing/2014/main" id="{0A985C90-BAA8-5397-6B3A-8013C302F6DC}"/>
              </a:ext>
            </a:extLst>
          </p:cNvPr>
          <p:cNvSpPr/>
          <p:nvPr/>
        </p:nvSpPr>
        <p:spPr>
          <a:xfrm>
            <a:off x="404406" y="1559774"/>
            <a:ext cx="4437015" cy="41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normAutofit/>
          </a:bodyPr>
          <a:lstStyle/>
          <a:p>
            <a:pPr marL="192881" marR="0" lvl="0" indent="-192881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238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788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744DD309-8999-AB99-071B-C85C0CD57EE9}"/>
              </a:ext>
            </a:extLst>
          </p:cNvPr>
          <p:cNvSpPr>
            <a:spLocks/>
          </p:cNvSpPr>
          <p:nvPr/>
        </p:nvSpPr>
        <p:spPr>
          <a:xfrm>
            <a:off x="3336891" y="609195"/>
            <a:ext cx="2470219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pic>
        <p:nvPicPr>
          <p:cNvPr id="7" name="Picture 6" descr="A group of people on a target&#10;&#10;Description automatically generated">
            <a:extLst>
              <a:ext uri="{FF2B5EF4-FFF2-40B4-BE49-F238E27FC236}">
                <a16:creationId xmlns:a16="http://schemas.microsoft.com/office/drawing/2014/main" id="{C3EEAF1C-1EDD-DA79-A716-C14AD21379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9"/>
          <a:stretch/>
        </p:blipFill>
        <p:spPr>
          <a:xfrm>
            <a:off x="5985436" y="2176446"/>
            <a:ext cx="3158564" cy="2925556"/>
          </a:xfrm>
          <a:prstGeom prst="rect">
            <a:avLst/>
          </a:prstGeom>
        </p:spPr>
      </p:pic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64527CCE-7A63-3BCE-A7CF-D12FE5D90F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320" y="2021682"/>
            <a:ext cx="5362690" cy="884473"/>
          </a:xfrm>
        </p:spPr>
        <p:txBody>
          <a:bodyPr>
            <a:spAutoFit/>
          </a:bodyPr>
          <a:lstStyle>
            <a:lvl1pPr marL="192375" indent="-192375">
              <a:lnSpc>
                <a:spcPct val="114000"/>
              </a:lnSpc>
              <a:spcBef>
                <a:spcPts val="563"/>
              </a:spcBef>
              <a:buFontTx/>
              <a:buBlip>
                <a:blip r:embed="rId5"/>
              </a:buBlip>
              <a:defRPr/>
            </a:lvl1pPr>
            <a:lvl2pPr marL="192375" indent="-192375">
              <a:lnSpc>
                <a:spcPct val="114000"/>
              </a:lnSpc>
              <a:spcBef>
                <a:spcPts val="563"/>
              </a:spcBef>
              <a:defRPr/>
            </a:lvl2pPr>
            <a:lvl3pPr marL="192375" indent="-192375">
              <a:lnSpc>
                <a:spcPct val="114000"/>
              </a:lnSpc>
              <a:spcBef>
                <a:spcPts val="563"/>
              </a:spcBef>
              <a:defRPr/>
            </a:lvl3pPr>
            <a:lvl4pPr marL="192375" indent="-192375">
              <a:lnSpc>
                <a:spcPct val="114000"/>
              </a:lnSpc>
              <a:spcBef>
                <a:spcPts val="563"/>
              </a:spcBef>
              <a:defRPr/>
            </a:lvl4pPr>
            <a:lvl5pPr marL="192375" indent="-192375">
              <a:lnSpc>
                <a:spcPct val="114000"/>
              </a:lnSpc>
              <a:spcBef>
                <a:spcPts val="563"/>
              </a:spcBef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445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626" y="1023582"/>
            <a:ext cx="5801695" cy="5117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9573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626" y="1023582"/>
            <a:ext cx="5801695" cy="5117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50760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626" y="1023582"/>
            <a:ext cx="5801695" cy="5117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622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9626" y="1032872"/>
            <a:ext cx="5801966" cy="511137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2938" indent="-128588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87258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5513" y="3086100"/>
            <a:ext cx="244579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57175" lvl="0" indent="-257175" algn="ctr"/>
            <a:r>
              <a:rPr lang="en-US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4" y="1628335"/>
            <a:ext cx="2713475" cy="34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8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3086" y="1538653"/>
            <a:ext cx="2622252" cy="35960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5513" y="3086100"/>
            <a:ext cx="244579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57175" lvl="0" indent="-257175" algn="ctr"/>
            <a:r>
              <a:rPr lang="en-US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120094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253" y="1686929"/>
            <a:ext cx="2413682" cy="33100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4665" y="1321339"/>
            <a:ext cx="5820067" cy="46950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4872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5513" y="3086100"/>
            <a:ext cx="244579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lvl="0" indent="-128588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5" y="1742340"/>
            <a:ext cx="3186219" cy="33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8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0"/>
            <a:ext cx="9143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5342" y="1023582"/>
            <a:ext cx="5795979" cy="511791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0975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/>
        </p:nvSpPr>
        <p:spPr>
          <a:xfrm>
            <a:off x="1386033" y="572036"/>
            <a:ext cx="2711208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575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485" y="1023582"/>
            <a:ext cx="4747213" cy="5117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gage and Th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;p22">
            <a:extLst>
              <a:ext uri="{FF2B5EF4-FFF2-40B4-BE49-F238E27FC236}">
                <a16:creationId xmlns:a16="http://schemas.microsoft.com/office/drawing/2014/main" id="{493A75A0-B4B5-A02E-EF0C-6494358075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" y="5443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0;p31">
            <a:extLst>
              <a:ext uri="{FF2B5EF4-FFF2-40B4-BE49-F238E27FC236}">
                <a16:creationId xmlns:a16="http://schemas.microsoft.com/office/drawing/2014/main" id="{9D11E7EC-EA15-7F5D-6238-471BB67E76EE}"/>
              </a:ext>
            </a:extLst>
          </p:cNvPr>
          <p:cNvSpPr>
            <a:spLocks/>
          </p:cNvSpPr>
          <p:nvPr/>
        </p:nvSpPr>
        <p:spPr>
          <a:xfrm>
            <a:off x="3092154" y="210503"/>
            <a:ext cx="2959693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algn="ctr"/>
            <a:r>
              <a:rPr lang="en-US"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Engage and Think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C0A1C-0A3D-4AD2-D623-D9134DFD2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0" y="3280883"/>
            <a:ext cx="4114800" cy="29623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Brandline_LVC">
            <a:extLst>
              <a:ext uri="{FF2B5EF4-FFF2-40B4-BE49-F238E27FC236}">
                <a16:creationId xmlns:a16="http://schemas.microsoft.com/office/drawing/2014/main" id="{F7D71C04-19C7-FD47-1911-185AFFC1A947}"/>
              </a:ext>
            </a:extLst>
          </p:cNvPr>
          <p:cNvSpPr/>
          <p:nvPr/>
        </p:nvSpPr>
        <p:spPr>
          <a:xfrm>
            <a:off x="3479006" y="612243"/>
            <a:ext cx="2192283" cy="28575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88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00B0884-845B-E7FF-B224-CF10A716F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61" y="1728216"/>
            <a:ext cx="3989582" cy="3218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428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1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1386033" y="572036"/>
            <a:ext cx="2711208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0" rIns="51427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1575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485" y="1023582"/>
            <a:ext cx="4747213" cy="5117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798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240" y="1032872"/>
            <a:ext cx="4747213" cy="511137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2938" indent="-128588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95460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actic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3E0DF35-6C1D-2D94-E202-E99EDCE6F6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2626" y="1700784"/>
            <a:ext cx="5781294" cy="4440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project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13240B-D19C-6E66-CF57-3D026B20E0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2626" y="1182434"/>
            <a:ext cx="5781294" cy="4310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rPr lang="en-US"/>
              <a:t>Click to Add Project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6627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74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0" y="3086100"/>
            <a:ext cx="914400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75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t>Topic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09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0F5ED46C-11D8-2D8F-BEFB-825B4369FE4C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4FE8568C-744C-2A9A-90C4-0CF1EF579F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80" y="684929"/>
            <a:ext cx="685956" cy="5468596"/>
          </a:xfrm>
          <a:prstGeom prst="rect">
            <a:avLst/>
          </a:prstGeom>
        </p:spPr>
      </p:pic>
      <p:sp>
        <p:nvSpPr>
          <p:cNvPr id="5" name="Google Shape;29;p24">
            <a:extLst>
              <a:ext uri="{FF2B5EF4-FFF2-40B4-BE49-F238E27FC236}">
                <a16:creationId xmlns:a16="http://schemas.microsoft.com/office/drawing/2014/main" id="{4A13B598-5745-EF2B-5AE3-0591A7E8A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670" y="1952340"/>
            <a:ext cx="7704561" cy="41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238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92881" lvl="0" indent="-192881" algn="ctr">
              <a:lnSpc>
                <a:spcPct val="115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C2FA2F99-9CB8-84EA-B726-2DBA52196A0B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26670" y="1134625"/>
            <a:ext cx="7704562" cy="6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514350" lvl="1" indent="-21431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400"/>
              <a:buChar char="•"/>
              <a:defRPr/>
            </a:lvl2pPr>
            <a:lvl3pPr marL="771525" lvl="2" indent="-2000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t>Click to add lead-in line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CDD684E7-2B8A-4EAC-6675-136E4F9D24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Add Title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6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380" y="684929"/>
            <a:ext cx="685956" cy="5468596"/>
          </a:xfrm>
          <a:prstGeom prst="rect">
            <a:avLst/>
          </a:prstGeom>
        </p:spPr>
      </p:pic>
      <p:sp>
        <p:nvSpPr>
          <p:cNvPr id="7" name="Google Shape;73;p29">
            <a:extLst>
              <a:ext uri="{FF2B5EF4-FFF2-40B4-BE49-F238E27FC236}">
                <a16:creationId xmlns:a16="http://schemas.microsoft.com/office/drawing/2014/main" id="{68E7E47E-1B32-8DF6-9176-C4B1123889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726670" y="1134625"/>
            <a:ext cx="7704562" cy="677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128588" marR="0" lvl="0" indent="-128588" algn="l" defTabSz="51435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lead-in line</a:t>
            </a:r>
          </a:p>
          <a:p>
            <a:pPr marL="128588" lvl="0" indent="-12858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C74025-D307-5328-AC9C-60FFE362F4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23276" y="1959477"/>
            <a:ext cx="7704563" cy="4138426"/>
          </a:xfrm>
        </p:spPr>
        <p:txBody>
          <a:bodyPr/>
          <a:lstStyle>
            <a:lvl1pPr marL="0" indent="0">
              <a:spcBef>
                <a:spcPts val="563"/>
              </a:spcBef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563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52748" indent="-175915" defTabSz="604540">
              <a:spcBef>
                <a:spcPts val="563"/>
              </a:spcBef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point 1</a:t>
            </a:r>
          </a:p>
          <a:p>
            <a:pPr lvl="2"/>
            <a:r>
              <a:rPr lang="en-US"/>
              <a:t>Sub-bullet point 1</a:t>
            </a:r>
          </a:p>
        </p:txBody>
      </p:sp>
      <p:sp>
        <p:nvSpPr>
          <p:cNvPr id="9" name="Google Shape;62;p29">
            <a:extLst>
              <a:ext uri="{FF2B5EF4-FFF2-40B4-BE49-F238E27FC236}">
                <a16:creationId xmlns:a16="http://schemas.microsoft.com/office/drawing/2014/main" id="{45362CC7-FBFB-C179-8EB3-DDAC426F9F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-5715" y="172409"/>
            <a:ext cx="9155430" cy="5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Add Title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27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16DAD2B-4E1F-A5B3-E19F-3CDF552752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144000" cy="6858000"/>
            <a:chOff x="0" y="0"/>
            <a:chExt cx="16256000" cy="9144000"/>
          </a:xfrm>
        </p:grpSpPr>
        <p:pic>
          <p:nvPicPr>
            <p:cNvPr id="8" name="Picture 7" descr="A blue and white rectangular frame&#10;&#10;Description automatically generated">
              <a:extLst>
                <a:ext uri="{FF2B5EF4-FFF2-40B4-BE49-F238E27FC236}">
                  <a16:creationId xmlns:a16="http://schemas.microsoft.com/office/drawing/2014/main" id="{76762EF4-6A74-5682-5CE4-0605848A26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A20B2CD6-D763-334D-345F-C13160FF22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496800" y="0"/>
              <a:ext cx="2704931" cy="1612900"/>
            </a:xfrm>
            <a:custGeom>
              <a:avLst/>
              <a:gdLst>
                <a:gd name="connsiteX0" fmla="*/ 0 w 1568450"/>
                <a:gd name="connsiteY0" fmla="*/ 0 h 1612900"/>
                <a:gd name="connsiteX1" fmla="*/ 1568450 w 1568450"/>
                <a:gd name="connsiteY1" fmla="*/ 0 h 1612900"/>
                <a:gd name="connsiteX2" fmla="*/ 1568450 w 1568450"/>
                <a:gd name="connsiteY2" fmla="*/ 1612900 h 1612900"/>
                <a:gd name="connsiteX3" fmla="*/ 0 w 1568450"/>
                <a:gd name="connsiteY3" fmla="*/ 1612900 h 1612900"/>
                <a:gd name="connsiteX4" fmla="*/ 0 w 15684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568450 w 2063750"/>
                <a:gd name="connsiteY2" fmla="*/ 1612900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358900 w 2063750"/>
                <a:gd name="connsiteY2" fmla="*/ 1574800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466850 w 2063750"/>
                <a:gd name="connsiteY2" fmla="*/ 1574800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466850 w 2063750"/>
                <a:gd name="connsiteY2" fmla="*/ 1574800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466850 w 2063750"/>
                <a:gd name="connsiteY2" fmla="*/ 1574800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459707 w 2063750"/>
                <a:gd name="connsiteY2" fmla="*/ 1596231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846243 w 2063750"/>
                <a:gd name="connsiteY2" fmla="*/ 1460307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  <a:gd name="connsiteX0" fmla="*/ 0 w 2063750"/>
                <a:gd name="connsiteY0" fmla="*/ 0 h 1612900"/>
                <a:gd name="connsiteX1" fmla="*/ 2063750 w 2063750"/>
                <a:gd name="connsiteY1" fmla="*/ 6350 h 1612900"/>
                <a:gd name="connsiteX2" fmla="*/ 1846243 w 2063750"/>
                <a:gd name="connsiteY2" fmla="*/ 1460307 h 1612900"/>
                <a:gd name="connsiteX3" fmla="*/ 0 w 2063750"/>
                <a:gd name="connsiteY3" fmla="*/ 1612900 h 1612900"/>
                <a:gd name="connsiteX4" fmla="*/ 0 w 2063750"/>
                <a:gd name="connsiteY4" fmla="*/ 0 h 161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750" h="1612900">
                  <a:moveTo>
                    <a:pt x="0" y="0"/>
                  </a:moveTo>
                  <a:lnTo>
                    <a:pt x="2063750" y="6350"/>
                  </a:lnTo>
                  <a:cubicBezTo>
                    <a:pt x="1864783" y="529167"/>
                    <a:pt x="2165860" y="931140"/>
                    <a:pt x="1846243" y="1460307"/>
                  </a:cubicBezTo>
                  <a:cubicBezTo>
                    <a:pt x="1374734" y="1636837"/>
                    <a:pt x="488950" y="1600200"/>
                    <a:pt x="0" y="16129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88"/>
            </a:p>
          </p:txBody>
        </p:sp>
        <p:pic>
          <p:nvPicPr>
            <p:cNvPr id="14" name="Picture 13" descr="A person pointing at a person sitting at a desk&#10;&#10;Description automatically generated">
              <a:extLst>
                <a:ext uri="{FF2B5EF4-FFF2-40B4-BE49-F238E27FC236}">
                  <a16:creationId xmlns:a16="http://schemas.microsoft.com/office/drawing/2014/main" id="{8A1A6792-4E7F-A419-1AFA-FF303B70E9F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749" y="24714"/>
              <a:ext cx="2503821" cy="1544594"/>
            </a:xfrm>
            <a:prstGeom prst="rect">
              <a:avLst/>
            </a:prstGeom>
          </p:spPr>
        </p:pic>
      </p:grp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F45679-3144-D86F-4394-569360CC16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2" y="0"/>
            <a:ext cx="9144000" cy="6858000"/>
          </a:xfrm>
          <a:prstGeom prst="rect">
            <a:avLst/>
          </a:prstGeom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62137" y="261804"/>
            <a:ext cx="5454299" cy="70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45700" anchor="t" anchorCtr="0">
            <a:sp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1575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Add Title</a:t>
            </a:r>
            <a:br>
              <a:rPr lang="en-US"/>
            </a:br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/>
          </p:nvPr>
        </p:nvSpPr>
        <p:spPr>
          <a:xfrm>
            <a:off x="726670" y="1777726"/>
            <a:ext cx="7704562" cy="440519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60;p31">
            <a:extLst>
              <a:ext uri="{FF2B5EF4-FFF2-40B4-BE49-F238E27FC236}">
                <a16:creationId xmlns:a16="http://schemas.microsoft.com/office/drawing/2014/main" id="{67F3721E-1652-C181-A345-92F37F4B71D2}"/>
              </a:ext>
            </a:extLst>
          </p:cNvPr>
          <p:cNvSpPr>
            <a:spLocks/>
          </p:cNvSpPr>
          <p:nvPr/>
        </p:nvSpPr>
        <p:spPr>
          <a:xfrm>
            <a:off x="626081" y="315003"/>
            <a:ext cx="825904" cy="29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1575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Demo: </a:t>
            </a:r>
            <a:endParaRPr lang="en-US" sz="788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7EAF551-3311-91DD-E512-F39155DD8E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57273" y="1345407"/>
            <a:ext cx="877610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Duration: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F5D4B66-24E3-85AD-9EFE-7B08C35BFA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764542" y="1343622"/>
            <a:ext cx="826711" cy="4286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38" b="1"/>
              <a:t>minutes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A63BAA6-A5F5-E6B2-B7E5-2632162CE5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547014" y="1345171"/>
            <a:ext cx="318255" cy="43100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238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57175" indent="0">
              <a:lnSpc>
                <a:spcPct val="114000"/>
              </a:lnSpc>
              <a:spcBef>
                <a:spcPts val="563"/>
              </a:spcBef>
              <a:buFontTx/>
              <a:buNone/>
              <a:defRPr sz="1238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rPr lang="en-US"/>
              <a:t>05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993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image" Target="../media/image33.pn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tags" Target="../tags/tag19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523"/>
            <a:ext cx="78867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lead-in 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229"/>
            <a:ext cx="78867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/>
              <a:t>Click to add text</a:t>
            </a:r>
          </a:p>
          <a:p>
            <a:pPr lvl="1">
              <a:lnSpc>
                <a:spcPct val="114000"/>
              </a:lnSpc>
              <a:spcBef>
                <a:spcPts val="563"/>
              </a:spcBef>
            </a:pPr>
            <a:r>
              <a:rPr lang="en-GB"/>
              <a:t>Bullet point 1</a:t>
            </a:r>
          </a:p>
          <a:p>
            <a:pPr lvl="2">
              <a:lnSpc>
                <a:spcPct val="114000"/>
              </a:lnSpc>
              <a:spcBef>
                <a:spcPts val="563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/>
              <a:t>Sub-bullet point 1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A picture containing screenshot, black, darkness" hidden="1">
            <a:extLst>
              <a:ext uri="{FF2B5EF4-FFF2-40B4-BE49-F238E27FC236}">
                <a16:creationId xmlns:a16="http://schemas.microsoft.com/office/drawing/2014/main" id="{985A74AA-1EDE-C159-3D26-B856937B9D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22"/>
    </p:custDataLst>
    <p:extLst>
      <p:ext uri="{BB962C8B-B14F-4D97-AF65-F5344CB8AC3E}">
        <p14:creationId xmlns:p14="http://schemas.microsoft.com/office/powerpoint/2010/main" val="163957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</p:sldLayoutIdLst>
  <p:txStyles>
    <p:titleStyle>
      <a:lvl1pPr algn="l" defTabSz="514350" rtl="0" eaLnBrk="1" latinLnBrk="0" hangingPunct="1">
        <a:lnSpc>
          <a:spcPct val="114000"/>
        </a:lnSpc>
        <a:spcBef>
          <a:spcPct val="0"/>
        </a:spcBef>
        <a:buNone/>
        <a:defRPr lang="en-US" sz="1238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28588" indent="-128588" algn="l" defTabSz="514350" rtl="0" eaLnBrk="1" latinLnBrk="0" hangingPunct="1">
        <a:lnSpc>
          <a:spcPct val="114000"/>
        </a:lnSpc>
        <a:spcBef>
          <a:spcPts val="563"/>
        </a:spcBef>
        <a:buFont typeface="Arial" panose="020B0604020202020204" pitchFamily="34" charset="0"/>
        <a:buChar char="•"/>
        <a:defRPr lang="en-GB" sz="1238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5763" indent="-128588" algn="l" defTabSz="514350" rtl="0" eaLnBrk="1" latinLnBrk="0" hangingPunct="1">
        <a:lnSpc>
          <a:spcPct val="114000"/>
        </a:lnSpc>
        <a:spcBef>
          <a:spcPts val="281"/>
        </a:spcBef>
        <a:buFont typeface="Arial" panose="020B0604020202020204" pitchFamily="34" charset="0"/>
        <a:buChar char="•"/>
        <a:defRPr lang="en-GB" sz="1238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42938" indent="-128588" algn="l" defTabSz="514350" rtl="0" eaLnBrk="1" latinLnBrk="0" hangingPunct="1">
        <a:lnSpc>
          <a:spcPct val="114000"/>
        </a:lnSpc>
        <a:spcBef>
          <a:spcPts val="281"/>
        </a:spcBef>
        <a:buFont typeface="Arial" panose="020B0604020202020204" pitchFamily="34" charset="0"/>
        <a:buChar char="•"/>
        <a:defRPr lang="en-GB" sz="1238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1">
          <p15:clr>
            <a:srgbClr val="5ACBF0"/>
          </p15:clr>
        </p15:guide>
        <p15:guide id="2" pos="5120">
          <p15:clr>
            <a:srgbClr val="000000"/>
          </p15:clr>
        </p15:guide>
        <p15:guide id="3" orient="horz" pos="2880">
          <p15:clr>
            <a:srgbClr val="000000"/>
          </p15:clr>
        </p15:guide>
        <p15:guide id="4" orient="horz" pos="5239">
          <p15:clr>
            <a:srgbClr val="5ACBF0"/>
          </p15:clr>
        </p15:guide>
        <p15:guide id="5" pos="1015">
          <p15:clr>
            <a:srgbClr val="5ACBF0"/>
          </p15:clr>
        </p15:guide>
        <p15:guide id="6" pos="516">
          <p15:clr>
            <a:srgbClr val="F26B43"/>
          </p15:clr>
        </p15:guide>
        <p15:guide id="7" pos="9224">
          <p15:clr>
            <a:srgbClr val="5ACBF0"/>
          </p15:clr>
        </p15:guide>
        <p15:guide id="8" pos="9728">
          <p15:clr>
            <a:srgbClr val="F26B43"/>
          </p15:clr>
        </p15:guide>
        <p15:guide id="9" orient="horz" pos="249">
          <p15:clr>
            <a:srgbClr val="F26B43"/>
          </p15:clr>
        </p15:guide>
        <p15:guide id="10" orient="horz" pos="5511">
          <p15:clr>
            <a:srgbClr val="F26B43"/>
          </p15:clr>
        </p15:guide>
        <p15:guide id="11" pos="8576">
          <p15:clr>
            <a:srgbClr val="5ACBF0"/>
          </p15:clr>
        </p15:guide>
        <p15:guide id="12" pos="8192">
          <p15:clr>
            <a:srgbClr val="5ACBF0"/>
          </p15:clr>
        </p15:guide>
        <p15:guide id="13" pos="1664">
          <p15:clr>
            <a:srgbClr val="5ACBF0"/>
          </p15:clr>
        </p15:guide>
        <p15:guide id="14" pos="2048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523"/>
            <a:ext cx="78867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229"/>
            <a:ext cx="78867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/>
              <a:t>Click to edit Master text styles</a:t>
            </a:r>
          </a:p>
          <a:p>
            <a:pPr lvl="1">
              <a:lnSpc>
                <a:spcPct val="114000"/>
              </a:lnSpc>
              <a:spcBef>
                <a:spcPts val="563"/>
              </a:spcBef>
            </a:pPr>
            <a:r>
              <a:rPr lang="en-GB"/>
              <a:t>Second level</a:t>
            </a:r>
          </a:p>
          <a:p>
            <a:pPr lvl="2">
              <a:lnSpc>
                <a:spcPct val="114000"/>
              </a:lnSpc>
              <a:spcBef>
                <a:spcPts val="563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/>
              <a:t>Third level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A picture containing screenshot, black" hidden="1">
            <a:extLst>
              <a:ext uri="{FF2B5EF4-FFF2-40B4-BE49-F238E27FC236}">
                <a16:creationId xmlns:a16="http://schemas.microsoft.com/office/drawing/2014/main" id="{712B286F-481C-B9B0-34AE-7EEBE053DE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A picture containing screenshot, black, darkness" hidden="1">
            <a:extLst>
              <a:ext uri="{FF2B5EF4-FFF2-40B4-BE49-F238E27FC236}">
                <a16:creationId xmlns:a16="http://schemas.microsoft.com/office/drawing/2014/main" id="{985A74AA-1EDE-C159-3D26-B856937B9D5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36"/>
    </p:custDataLst>
    <p:extLst>
      <p:ext uri="{BB962C8B-B14F-4D97-AF65-F5344CB8AC3E}">
        <p14:creationId xmlns:p14="http://schemas.microsoft.com/office/powerpoint/2010/main" val="31789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</p:sldLayoutIdLst>
  <p:txStyles>
    <p:titleStyle>
      <a:lvl1pPr algn="l" defTabSz="514350" rtl="0" eaLnBrk="1" latinLnBrk="0" hangingPunct="1">
        <a:lnSpc>
          <a:spcPct val="114000"/>
        </a:lnSpc>
        <a:spcBef>
          <a:spcPct val="0"/>
        </a:spcBef>
        <a:buNone/>
        <a:defRPr lang="en-US" sz="1238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28588" indent="-128588" algn="l" defTabSz="514350" rtl="0" eaLnBrk="1" latinLnBrk="0" hangingPunct="1">
        <a:lnSpc>
          <a:spcPct val="114000"/>
        </a:lnSpc>
        <a:spcBef>
          <a:spcPts val="563"/>
        </a:spcBef>
        <a:buFont typeface="Arial" panose="020B0604020202020204" pitchFamily="34" charset="0"/>
        <a:buChar char="•"/>
        <a:defRPr lang="en-GB" sz="1238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5763" indent="-128588" algn="l" defTabSz="514350" rtl="0" eaLnBrk="1" latinLnBrk="0" hangingPunct="1">
        <a:lnSpc>
          <a:spcPct val="114000"/>
        </a:lnSpc>
        <a:spcBef>
          <a:spcPts val="281"/>
        </a:spcBef>
        <a:buFont typeface="Arial" panose="020B0604020202020204" pitchFamily="34" charset="0"/>
        <a:buChar char="•"/>
        <a:defRPr lang="en-GB" sz="1238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42938" indent="-128588" algn="l" defTabSz="514350" rtl="0" eaLnBrk="1" latinLnBrk="0" hangingPunct="1">
        <a:lnSpc>
          <a:spcPct val="114000"/>
        </a:lnSpc>
        <a:spcBef>
          <a:spcPts val="281"/>
        </a:spcBef>
        <a:buFont typeface="Arial" panose="020B0604020202020204" pitchFamily="34" charset="0"/>
        <a:buChar char="•"/>
        <a:defRPr lang="en-GB" sz="1238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1">
          <p15:clr>
            <a:srgbClr val="5ACBF0"/>
          </p15:clr>
        </p15:guide>
        <p15:guide id="2" pos="5120">
          <p15:clr>
            <a:srgbClr val="000000"/>
          </p15:clr>
        </p15:guide>
        <p15:guide id="3" orient="horz" pos="2880">
          <p15:clr>
            <a:srgbClr val="000000"/>
          </p15:clr>
        </p15:guide>
        <p15:guide id="4" orient="horz" pos="5184">
          <p15:clr>
            <a:srgbClr val="5ACBF0"/>
          </p15:clr>
        </p15:guide>
        <p15:guide id="5" pos="1016">
          <p15:clr>
            <a:srgbClr val="5ACBF0"/>
          </p15:clr>
        </p15:guide>
        <p15:guide id="6" pos="512">
          <p15:clr>
            <a:srgbClr val="F26B43"/>
          </p15:clr>
        </p15:guide>
        <p15:guide id="7" pos="9224">
          <p15:clr>
            <a:srgbClr val="5ACBF0"/>
          </p15:clr>
        </p15:guide>
        <p15:guide id="8" pos="9728">
          <p15:clr>
            <a:srgbClr val="F26B43"/>
          </p15:clr>
        </p15:guide>
        <p15:guide id="9" orient="horz" pos="249">
          <p15:clr>
            <a:srgbClr val="F26B43"/>
          </p15:clr>
        </p15:guide>
        <p15:guide id="10" orient="horz" pos="5472">
          <p15:clr>
            <a:srgbClr val="F26B43"/>
          </p15:clr>
        </p15:guide>
        <p15:guide id="11" pos="8576">
          <p15:clr>
            <a:srgbClr val="5ACBF0"/>
          </p15:clr>
        </p15:guide>
        <p15:guide id="12" pos="8192">
          <p15:clr>
            <a:srgbClr val="5ACBF0"/>
          </p15:clr>
        </p15:guide>
        <p15:guide id="13" pos="1664">
          <p15:clr>
            <a:srgbClr val="5ACBF0"/>
          </p15:clr>
        </p15:guide>
        <p15:guide id="14" pos="20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B52E4-84DB-D5B7-AE98-644AECDBA2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A8B8EA-A65E-C8E8-AC21-E94CDBFF9C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36663"/>
            <a:ext cx="7500938" cy="4699442"/>
          </a:xfrm>
        </p:spPr>
        <p:txBody>
          <a:bodyPr>
            <a:normAutofit/>
          </a:bodyPr>
          <a:lstStyle/>
          <a:p>
            <a:r>
              <a:rPr lang="en-US" sz="1600" b="1" dirty="0"/>
              <a:t>RANSAC Model: Robust Regression with Outlier Handling</a:t>
            </a:r>
            <a:br>
              <a:rPr lang="en-US" sz="1600" b="1" dirty="0"/>
            </a:br>
            <a:br>
              <a:rPr lang="en-US" sz="1600" b="1" dirty="0"/>
            </a:br>
            <a:r>
              <a:rPr lang="en-IN" sz="1600" b="1" dirty="0"/>
              <a:t>Using Python &amp; scikit-learn</a:t>
            </a: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1"/>
          </p:nvPr>
        </p:nvSpPr>
        <p:spPr>
          <a:xfrm>
            <a:off x="457200" y="2034228"/>
            <a:ext cx="6097287" cy="4145564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dirty="0"/>
              <a:t>Introduction to RANSAC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Why do we need RANSAC?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RANSAC Algorithm Intuition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Algorithm Steps &amp; Flowchart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Example: Line Fitting with Outliers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Python Implementation with scikit-learn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Hyperparameters in RANSAC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Limitations &amp; Use Cases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dirty="0"/>
              <a:t>Python Demo Link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</p:spPr>
        <p:txBody>
          <a:bodyPr wrap="square" anchor="ctr">
            <a:normAutofit/>
          </a:bodyPr>
          <a:lstStyle/>
          <a:p>
            <a:r>
              <a:rPr dirty="0"/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5E58-A020-817D-8DAA-0237CCD23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620B-CB83-2183-5072-E76F68B6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</p:spPr>
        <p:txBody>
          <a:bodyPr wrap="square" anchor="ctr">
            <a:normAutofit fontScale="90000"/>
          </a:bodyPr>
          <a:lstStyle/>
          <a:p>
            <a:r>
              <a:rPr lang="en-IN" dirty="0"/>
              <a:t>Problem of Outliers</a:t>
            </a:r>
            <a:br>
              <a:rPr lang="en-US" dirty="0"/>
            </a:br>
            <a:endParaRPr dirty="0"/>
          </a:p>
        </p:txBody>
      </p:sp>
      <p:pic>
        <p:nvPicPr>
          <p:cNvPr id="4" name="Picture 3" descr="outli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0" y="1894345"/>
            <a:ext cx="6023748" cy="40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8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523"/>
            <a:ext cx="7886700" cy="1325165"/>
          </a:xfrm>
        </p:spPr>
        <p:txBody>
          <a:bodyPr anchor="ctr">
            <a:normAutofit/>
          </a:bodyPr>
          <a:lstStyle/>
          <a:p>
            <a:r>
              <a:rPr sz="3600" b="1" dirty="0"/>
              <a:t>RANSAC Algorithm Steps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7AA9C92-5144-E897-B54D-365F96EF7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888346"/>
              </p:ext>
            </p:extLst>
          </p:nvPr>
        </p:nvGraphicFramePr>
        <p:xfrm>
          <a:off x="628650" y="1825229"/>
          <a:ext cx="7886700" cy="435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FAA6F2-0064-BEF1-C0CB-02365497A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1E12FC-5562-D7BF-5441-27B70B56947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Line Fitting with RANSAC</a:t>
            </a:r>
          </a:p>
        </p:txBody>
      </p:sp>
      <p:pic>
        <p:nvPicPr>
          <p:cNvPr id="3" name="Picture 2" descr="ransac_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5" y="172409"/>
            <a:ext cx="9155430" cy="515433"/>
          </a:xfr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/>
              <a:t>Demo of Ransac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9626" y="1023582"/>
            <a:ext cx="5801695" cy="511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514350">
              <a:lnSpc>
                <a:spcPct val="114000"/>
              </a:lnSpc>
              <a:spcAft>
                <a:spcPts val="600"/>
              </a:spcAft>
              <a:defRPr sz="1800">
                <a:solidFill>
                  <a:srgbClr val="0000C8"/>
                </a:solidFill>
              </a:defRPr>
            </a:pPr>
            <a:r>
              <a:rPr lang="en-US" sz="1238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ransac_demo.ipynb for practice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024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plilear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3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plilear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Lesson_02_Optimizing_GenAI_Models</Template>
  <TotalTime>46</TotalTime>
  <Words>114</Words>
  <Application>Microsoft Office PowerPoint</Application>
  <PresentationFormat>On-screen Show (4:3)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Courier New</vt:lpstr>
      <vt:lpstr>Open Sans</vt:lpstr>
      <vt:lpstr>2024_LVC</vt:lpstr>
      <vt:lpstr>2023_LVC</vt:lpstr>
      <vt:lpstr>RANSAC Model: Robust Regression with Outlier Handling  Using Python &amp; scikit-learn </vt:lpstr>
      <vt:lpstr>Agenda</vt:lpstr>
      <vt:lpstr>Problem of Outliers </vt:lpstr>
      <vt:lpstr>RANSAC Algorithm Steps</vt:lpstr>
      <vt:lpstr>Example: Line Fitting with RANSAC</vt:lpstr>
      <vt:lpstr>Demo of Ransac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Jitendra Kumar</dc:creator>
  <cp:keywords/>
  <dc:description>generated using python-pptx</dc:description>
  <cp:lastModifiedBy>Jitendra Kumar</cp:lastModifiedBy>
  <cp:revision>2</cp:revision>
  <dcterms:created xsi:type="dcterms:W3CDTF">2013-01-27T09:14:16Z</dcterms:created>
  <dcterms:modified xsi:type="dcterms:W3CDTF">2025-09-19T07:04:05Z</dcterms:modified>
  <cp:category/>
</cp:coreProperties>
</file>